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347" r:id="rId5"/>
    <p:sldId id="420" r:id="rId6"/>
    <p:sldId id="409" r:id="rId7"/>
    <p:sldId id="410" r:id="rId8"/>
    <p:sldId id="411" r:id="rId9"/>
    <p:sldId id="412" r:id="rId10"/>
    <p:sldId id="413" r:id="rId11"/>
    <p:sldId id="415" r:id="rId12"/>
    <p:sldId id="417" r:id="rId13"/>
    <p:sldId id="418" r:id="rId14"/>
    <p:sldId id="424" r:id="rId15"/>
    <p:sldId id="426" r:id="rId16"/>
    <p:sldId id="430" r:id="rId17"/>
    <p:sldId id="432" r:id="rId18"/>
    <p:sldId id="367" r:id="rId19"/>
    <p:sldId id="428" r:id="rId20"/>
  </p:sldIdLst>
  <p:sldSz cx="10693400" cy="7562850"/>
  <p:notesSz cx="7562850" cy="10693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4348"/>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8CF733-5B6E-4E08-B591-01617DA43316}" v="1495" dt="2024-11-07T19:37:22.90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1566" y="72"/>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lie - Penny Price Aromatherapy" userId="fdae3f14-0502-4c2d-92cf-13bcc84abd9b" providerId="ADAL" clId="{D090D642-411E-4F9D-96A4-399AC038F9D3}"/>
    <pc:docChg chg="undo custSel delSld modSld">
      <pc:chgData name="Ellie - Penny Price Aromatherapy" userId="fdae3f14-0502-4c2d-92cf-13bcc84abd9b" providerId="ADAL" clId="{D090D642-411E-4F9D-96A4-399AC038F9D3}" dt="2024-11-06T12:55:06.819" v="250" actId="47"/>
      <pc:docMkLst>
        <pc:docMk/>
      </pc:docMkLst>
      <pc:sldChg chg="modSp mod modNotesTx">
        <pc:chgData name="Ellie - Penny Price Aromatherapy" userId="fdae3f14-0502-4c2d-92cf-13bcc84abd9b" providerId="ADAL" clId="{D090D642-411E-4F9D-96A4-399AC038F9D3}" dt="2024-11-06T12:54:39.775" v="248"/>
        <pc:sldMkLst>
          <pc:docMk/>
          <pc:sldMk cId="1361684725" sldId="411"/>
        </pc:sldMkLst>
        <pc:spChg chg="mod">
          <ac:chgData name="Ellie - Penny Price Aromatherapy" userId="fdae3f14-0502-4c2d-92cf-13bcc84abd9b" providerId="ADAL" clId="{D090D642-411E-4F9D-96A4-399AC038F9D3}" dt="2024-11-06T12:54:36.931" v="247" actId="20577"/>
          <ac:spMkLst>
            <pc:docMk/>
            <pc:sldMk cId="1361684725" sldId="411"/>
            <ac:spMk id="2" creationId="{E6FED183-A3BA-AC24-9AB7-69F3F2C43C79}"/>
          </ac:spMkLst>
        </pc:spChg>
      </pc:sldChg>
      <pc:sldChg chg="modSp mod modNotesTx">
        <pc:chgData name="Ellie - Penny Price Aromatherapy" userId="fdae3f14-0502-4c2d-92cf-13bcc84abd9b" providerId="ADAL" clId="{D090D642-411E-4F9D-96A4-399AC038F9D3}" dt="2024-11-06T12:54:45.396" v="249" actId="20577"/>
        <pc:sldMkLst>
          <pc:docMk/>
          <pc:sldMk cId="816745796" sldId="412"/>
        </pc:sldMkLst>
        <pc:spChg chg="mod">
          <ac:chgData name="Ellie - Penny Price Aromatherapy" userId="fdae3f14-0502-4c2d-92cf-13bcc84abd9b" providerId="ADAL" clId="{D090D642-411E-4F9D-96A4-399AC038F9D3}" dt="2024-11-06T12:54:45.396" v="249" actId="20577"/>
          <ac:spMkLst>
            <pc:docMk/>
            <pc:sldMk cId="816745796" sldId="412"/>
            <ac:spMk id="2" creationId="{6CEACDC2-79F7-981A-5616-F462B27F8C68}"/>
          </ac:spMkLst>
        </pc:spChg>
        <pc:spChg chg="mod">
          <ac:chgData name="Ellie - Penny Price Aromatherapy" userId="fdae3f14-0502-4c2d-92cf-13bcc84abd9b" providerId="ADAL" clId="{D090D642-411E-4F9D-96A4-399AC038F9D3}" dt="2024-11-06T12:40:13.438" v="37" actId="1076"/>
          <ac:spMkLst>
            <pc:docMk/>
            <pc:sldMk cId="816745796" sldId="412"/>
            <ac:spMk id="92" creationId="{8D5B41CB-BB87-8923-C2CB-C6F42BADC714}"/>
          </ac:spMkLst>
        </pc:spChg>
      </pc:sldChg>
      <pc:sldChg chg="modSp mod modNotesTx">
        <pc:chgData name="Ellie - Penny Price Aromatherapy" userId="fdae3f14-0502-4c2d-92cf-13bcc84abd9b" providerId="ADAL" clId="{D090D642-411E-4F9D-96A4-399AC038F9D3}" dt="2024-11-06T12:44:39.765" v="121" actId="20577"/>
        <pc:sldMkLst>
          <pc:docMk/>
          <pc:sldMk cId="2945028375" sldId="413"/>
        </pc:sldMkLst>
        <pc:spChg chg="mod">
          <ac:chgData name="Ellie - Penny Price Aromatherapy" userId="fdae3f14-0502-4c2d-92cf-13bcc84abd9b" providerId="ADAL" clId="{D090D642-411E-4F9D-96A4-399AC038F9D3}" dt="2024-11-06T12:41:55.773" v="74" actId="20577"/>
          <ac:spMkLst>
            <pc:docMk/>
            <pc:sldMk cId="2945028375" sldId="413"/>
            <ac:spMk id="2" creationId="{50EE2BF2-8617-06B8-2C0C-360D92F0AFF7}"/>
          </ac:spMkLst>
        </pc:spChg>
        <pc:spChg chg="mod">
          <ac:chgData name="Ellie - Penny Price Aromatherapy" userId="fdae3f14-0502-4c2d-92cf-13bcc84abd9b" providerId="ADAL" clId="{D090D642-411E-4F9D-96A4-399AC038F9D3}" dt="2024-11-06T12:44:39.765" v="121" actId="20577"/>
          <ac:spMkLst>
            <pc:docMk/>
            <pc:sldMk cId="2945028375" sldId="413"/>
            <ac:spMk id="92" creationId="{5D94CCB0-7BCA-C45A-061A-681F6B9D0A50}"/>
          </ac:spMkLst>
        </pc:spChg>
      </pc:sldChg>
      <pc:sldChg chg="del">
        <pc:chgData name="Ellie - Penny Price Aromatherapy" userId="fdae3f14-0502-4c2d-92cf-13bcc84abd9b" providerId="ADAL" clId="{D090D642-411E-4F9D-96A4-399AC038F9D3}" dt="2024-11-06T12:47:18.911" v="153" actId="47"/>
        <pc:sldMkLst>
          <pc:docMk/>
          <pc:sldMk cId="357304494" sldId="414"/>
        </pc:sldMkLst>
      </pc:sldChg>
      <pc:sldChg chg="modSp mod modNotesTx">
        <pc:chgData name="Ellie - Penny Price Aromatherapy" userId="fdae3f14-0502-4c2d-92cf-13bcc84abd9b" providerId="ADAL" clId="{D090D642-411E-4F9D-96A4-399AC038F9D3}" dt="2024-11-06T12:48:34.441" v="162" actId="20577"/>
        <pc:sldMkLst>
          <pc:docMk/>
          <pc:sldMk cId="4235147414" sldId="415"/>
        </pc:sldMkLst>
        <pc:spChg chg="mod">
          <ac:chgData name="Ellie - Penny Price Aromatherapy" userId="fdae3f14-0502-4c2d-92cf-13bcc84abd9b" providerId="ADAL" clId="{D090D642-411E-4F9D-96A4-399AC038F9D3}" dt="2024-11-06T12:46:54.610" v="150" actId="20577"/>
          <ac:spMkLst>
            <pc:docMk/>
            <pc:sldMk cId="4235147414" sldId="415"/>
            <ac:spMk id="2" creationId="{E0A9A92D-FCE4-E1CE-4D09-CF784E723FBF}"/>
          </ac:spMkLst>
        </pc:spChg>
        <pc:spChg chg="mod">
          <ac:chgData name="Ellie - Penny Price Aromatherapy" userId="fdae3f14-0502-4c2d-92cf-13bcc84abd9b" providerId="ADAL" clId="{D090D642-411E-4F9D-96A4-399AC038F9D3}" dt="2024-11-06T12:48:34.441" v="162" actId="20577"/>
          <ac:spMkLst>
            <pc:docMk/>
            <pc:sldMk cId="4235147414" sldId="415"/>
            <ac:spMk id="92" creationId="{6BC868B5-47E9-0BF3-E3D5-7C9D0DD4E0AF}"/>
          </ac:spMkLst>
        </pc:spChg>
      </pc:sldChg>
      <pc:sldChg chg="del">
        <pc:chgData name="Ellie - Penny Price Aromatherapy" userId="fdae3f14-0502-4c2d-92cf-13bcc84abd9b" providerId="ADAL" clId="{D090D642-411E-4F9D-96A4-399AC038F9D3}" dt="2024-11-06T12:36:26.790" v="0" actId="47"/>
        <pc:sldMkLst>
          <pc:docMk/>
          <pc:sldMk cId="3899998621" sldId="416"/>
        </pc:sldMkLst>
      </pc:sldChg>
      <pc:sldChg chg="modSp mod modNotesTx">
        <pc:chgData name="Ellie - Penny Price Aromatherapy" userId="fdae3f14-0502-4c2d-92cf-13bcc84abd9b" providerId="ADAL" clId="{D090D642-411E-4F9D-96A4-399AC038F9D3}" dt="2024-11-06T12:53:02.910" v="225" actId="20577"/>
        <pc:sldMkLst>
          <pc:docMk/>
          <pc:sldMk cId="910384235" sldId="417"/>
        </pc:sldMkLst>
        <pc:spChg chg="mod">
          <ac:chgData name="Ellie - Penny Price Aromatherapy" userId="fdae3f14-0502-4c2d-92cf-13bcc84abd9b" providerId="ADAL" clId="{D090D642-411E-4F9D-96A4-399AC038F9D3}" dt="2024-11-06T12:50:21.038" v="202" actId="20577"/>
          <ac:spMkLst>
            <pc:docMk/>
            <pc:sldMk cId="910384235" sldId="417"/>
            <ac:spMk id="2" creationId="{9302BDE8-FFF6-EFB3-D508-942A36D27661}"/>
          </ac:spMkLst>
        </pc:spChg>
        <pc:spChg chg="mod">
          <ac:chgData name="Ellie - Penny Price Aromatherapy" userId="fdae3f14-0502-4c2d-92cf-13bcc84abd9b" providerId="ADAL" clId="{D090D642-411E-4F9D-96A4-399AC038F9D3}" dt="2024-11-06T12:53:02.910" v="225" actId="20577"/>
          <ac:spMkLst>
            <pc:docMk/>
            <pc:sldMk cId="910384235" sldId="417"/>
            <ac:spMk id="92" creationId="{F9B1ACAB-DC4C-EC11-28A8-DE5252241F50}"/>
          </ac:spMkLst>
        </pc:spChg>
      </pc:sldChg>
      <pc:sldChg chg="modNotesTx">
        <pc:chgData name="Ellie - Penny Price Aromatherapy" userId="fdae3f14-0502-4c2d-92cf-13bcc84abd9b" providerId="ADAL" clId="{D090D642-411E-4F9D-96A4-399AC038F9D3}" dt="2024-11-06T12:54:09.014" v="230" actId="6549"/>
        <pc:sldMkLst>
          <pc:docMk/>
          <pc:sldMk cId="1849044863" sldId="418"/>
        </pc:sldMkLst>
      </pc:sldChg>
      <pc:sldChg chg="del">
        <pc:chgData name="Ellie - Penny Price Aromatherapy" userId="fdae3f14-0502-4c2d-92cf-13bcc84abd9b" providerId="ADAL" clId="{D090D642-411E-4F9D-96A4-399AC038F9D3}" dt="2024-11-06T12:54:26.680" v="231" actId="47"/>
        <pc:sldMkLst>
          <pc:docMk/>
          <pc:sldMk cId="2641999716" sldId="419"/>
        </pc:sldMkLst>
      </pc:sldChg>
      <pc:sldChg chg="del">
        <pc:chgData name="Ellie - Penny Price Aromatherapy" userId="fdae3f14-0502-4c2d-92cf-13bcc84abd9b" providerId="ADAL" clId="{D090D642-411E-4F9D-96A4-399AC038F9D3}" dt="2024-11-06T12:42:09.899" v="75" actId="47"/>
        <pc:sldMkLst>
          <pc:docMk/>
          <pc:sldMk cId="511035310" sldId="427"/>
        </pc:sldMkLst>
      </pc:sldChg>
      <pc:sldChg chg="del">
        <pc:chgData name="Ellie - Penny Price Aromatherapy" userId="fdae3f14-0502-4c2d-92cf-13bcc84abd9b" providerId="ADAL" clId="{D090D642-411E-4F9D-96A4-399AC038F9D3}" dt="2024-11-06T12:55:06.819" v="250" actId="47"/>
        <pc:sldMkLst>
          <pc:docMk/>
          <pc:sldMk cId="999065300" sldId="431"/>
        </pc:sldMkLst>
      </pc:sldChg>
      <pc:sldChg chg="del">
        <pc:chgData name="Ellie - Penny Price Aromatherapy" userId="fdae3f14-0502-4c2d-92cf-13bcc84abd9b" providerId="ADAL" clId="{D090D642-411E-4F9D-96A4-399AC038F9D3}" dt="2024-11-06T12:37:08.023" v="1" actId="47"/>
        <pc:sldMkLst>
          <pc:docMk/>
          <pc:sldMk cId="3296292726" sldId="433"/>
        </pc:sldMkLst>
      </pc:sldChg>
    </pc:docChg>
  </pc:docChgLst>
  <pc:docChgLst>
    <pc:chgData name="Ellie - Penny Price Aromatherapy" userId="fdae3f14-0502-4c2d-92cf-13bcc84abd9b" providerId="ADAL" clId="{098CF733-5B6E-4E08-B591-01617DA43316}"/>
    <pc:docChg chg="undo custSel addSld delSld modSld">
      <pc:chgData name="Ellie - Penny Price Aromatherapy" userId="fdae3f14-0502-4c2d-92cf-13bcc84abd9b" providerId="ADAL" clId="{098CF733-5B6E-4E08-B591-01617DA43316}" dt="2024-11-08T17:50:55.136" v="1481"/>
      <pc:docMkLst>
        <pc:docMk/>
      </pc:docMkLst>
      <pc:sldChg chg="addSp modSp mod">
        <pc:chgData name="Ellie - Penny Price Aromatherapy" userId="fdae3f14-0502-4c2d-92cf-13bcc84abd9b" providerId="ADAL" clId="{098CF733-5B6E-4E08-B591-01617DA43316}" dt="2024-11-08T17:50:55.136" v="1481"/>
        <pc:sldMkLst>
          <pc:docMk/>
          <pc:sldMk cId="3436629659" sldId="367"/>
        </pc:sldMkLst>
        <pc:spChg chg="add mod">
          <ac:chgData name="Ellie - Penny Price Aromatherapy" userId="fdae3f14-0502-4c2d-92cf-13bcc84abd9b" providerId="ADAL" clId="{098CF733-5B6E-4E08-B591-01617DA43316}" dt="2024-11-08T17:50:55.136" v="1481"/>
          <ac:spMkLst>
            <pc:docMk/>
            <pc:sldMk cId="3436629659" sldId="367"/>
            <ac:spMk id="2" creationId="{F11A42B8-F77F-407D-A6ED-9BBC1428537B}"/>
          </ac:spMkLst>
        </pc:spChg>
      </pc:sldChg>
      <pc:sldChg chg="modSp mod">
        <pc:chgData name="Ellie - Penny Price Aromatherapy" userId="fdae3f14-0502-4c2d-92cf-13bcc84abd9b" providerId="ADAL" clId="{098CF733-5B6E-4E08-B591-01617DA43316}" dt="2024-11-07T18:48:55.711" v="594" actId="5793"/>
        <pc:sldMkLst>
          <pc:docMk/>
          <pc:sldMk cId="0" sldId="409"/>
        </pc:sldMkLst>
        <pc:spChg chg="mod">
          <ac:chgData name="Ellie - Penny Price Aromatherapy" userId="fdae3f14-0502-4c2d-92cf-13bcc84abd9b" providerId="ADAL" clId="{098CF733-5B6E-4E08-B591-01617DA43316}" dt="2024-11-07T18:48:55.711" v="594" actId="5793"/>
          <ac:spMkLst>
            <pc:docMk/>
            <pc:sldMk cId="0" sldId="409"/>
            <ac:spMk id="92" creationId="{00000000-0000-0000-0000-000000000000}"/>
          </ac:spMkLst>
        </pc:spChg>
      </pc:sldChg>
      <pc:sldChg chg="modSp mod modNotesTx">
        <pc:chgData name="Ellie - Penny Price Aromatherapy" userId="fdae3f14-0502-4c2d-92cf-13bcc84abd9b" providerId="ADAL" clId="{098CF733-5B6E-4E08-B591-01617DA43316}" dt="2024-11-07T18:52:58.919" v="874" actId="20577"/>
        <pc:sldMkLst>
          <pc:docMk/>
          <pc:sldMk cId="1250695489" sldId="410"/>
        </pc:sldMkLst>
        <pc:spChg chg="mod">
          <ac:chgData name="Ellie - Penny Price Aromatherapy" userId="fdae3f14-0502-4c2d-92cf-13bcc84abd9b" providerId="ADAL" clId="{098CF733-5B6E-4E08-B591-01617DA43316}" dt="2024-11-07T18:49:52.441" v="596" actId="1076"/>
          <ac:spMkLst>
            <pc:docMk/>
            <pc:sldMk cId="1250695489" sldId="410"/>
            <ac:spMk id="92" creationId="{1B12C7F4-7198-19EA-81FB-48CC887ADFBD}"/>
          </ac:spMkLst>
        </pc:spChg>
      </pc:sldChg>
      <pc:sldChg chg="modSp mod modNotesTx">
        <pc:chgData name="Ellie - Penny Price Aromatherapy" userId="fdae3f14-0502-4c2d-92cf-13bcc84abd9b" providerId="ADAL" clId="{098CF733-5B6E-4E08-B591-01617DA43316}" dt="2024-11-07T19:01:38.122" v="989" actId="20577"/>
        <pc:sldMkLst>
          <pc:docMk/>
          <pc:sldMk cId="1361684725" sldId="411"/>
        </pc:sldMkLst>
        <pc:spChg chg="mod">
          <ac:chgData name="Ellie - Penny Price Aromatherapy" userId="fdae3f14-0502-4c2d-92cf-13bcc84abd9b" providerId="ADAL" clId="{098CF733-5B6E-4E08-B591-01617DA43316}" dt="2024-11-07T19:01:05.411" v="988" actId="20577"/>
          <ac:spMkLst>
            <pc:docMk/>
            <pc:sldMk cId="1361684725" sldId="411"/>
            <ac:spMk id="92" creationId="{7819A9AC-A07B-E418-CF41-AB3857B026E8}"/>
          </ac:spMkLst>
        </pc:spChg>
      </pc:sldChg>
      <pc:sldChg chg="modSp mod">
        <pc:chgData name="Ellie - Penny Price Aromatherapy" userId="fdae3f14-0502-4c2d-92cf-13bcc84abd9b" providerId="ADAL" clId="{098CF733-5B6E-4E08-B591-01617DA43316}" dt="2024-11-07T19:37:22.906" v="1478" actId="6549"/>
        <pc:sldMkLst>
          <pc:docMk/>
          <pc:sldMk cId="816745796" sldId="412"/>
        </pc:sldMkLst>
        <pc:spChg chg="mod">
          <ac:chgData name="Ellie - Penny Price Aromatherapy" userId="fdae3f14-0502-4c2d-92cf-13bcc84abd9b" providerId="ADAL" clId="{098CF733-5B6E-4E08-B591-01617DA43316}" dt="2024-11-07T19:37:22.906" v="1478" actId="6549"/>
          <ac:spMkLst>
            <pc:docMk/>
            <pc:sldMk cId="816745796" sldId="412"/>
            <ac:spMk id="92" creationId="{8D5B41CB-BB87-8923-C2CB-C6F42BADC714}"/>
          </ac:spMkLst>
        </pc:spChg>
      </pc:sldChg>
      <pc:sldChg chg="modSp mod modNotesTx">
        <pc:chgData name="Ellie - Penny Price Aromatherapy" userId="fdae3f14-0502-4c2d-92cf-13bcc84abd9b" providerId="ADAL" clId="{098CF733-5B6E-4E08-B591-01617DA43316}" dt="2024-11-07T18:58:22.422" v="967" actId="20577"/>
        <pc:sldMkLst>
          <pc:docMk/>
          <pc:sldMk cId="1849044863" sldId="418"/>
        </pc:sldMkLst>
        <pc:spChg chg="mod">
          <ac:chgData name="Ellie - Penny Price Aromatherapy" userId="fdae3f14-0502-4c2d-92cf-13bcc84abd9b" providerId="ADAL" clId="{098CF733-5B6E-4E08-B591-01617DA43316}" dt="2024-11-07T18:56:38.799" v="912" actId="20577"/>
          <ac:spMkLst>
            <pc:docMk/>
            <pc:sldMk cId="1849044863" sldId="418"/>
            <ac:spMk id="2" creationId="{A039A27D-8E5F-11F6-47A9-FC0BA2E78D7F}"/>
          </ac:spMkLst>
        </pc:spChg>
        <pc:spChg chg="mod">
          <ac:chgData name="Ellie - Penny Price Aromatherapy" userId="fdae3f14-0502-4c2d-92cf-13bcc84abd9b" providerId="ADAL" clId="{098CF733-5B6E-4E08-B591-01617DA43316}" dt="2024-11-07T18:58:22.422" v="967" actId="20577"/>
          <ac:spMkLst>
            <pc:docMk/>
            <pc:sldMk cId="1849044863" sldId="418"/>
            <ac:spMk id="92" creationId="{0E31322F-48DD-EB65-E2D5-454B1273C392}"/>
          </ac:spMkLst>
        </pc:spChg>
      </pc:sldChg>
      <pc:sldChg chg="del">
        <pc:chgData name="Ellie - Penny Price Aromatherapy" userId="fdae3f14-0502-4c2d-92cf-13bcc84abd9b" providerId="ADAL" clId="{098CF733-5B6E-4E08-B591-01617DA43316}" dt="2024-11-07T18:20:43.246" v="40" actId="47"/>
        <pc:sldMkLst>
          <pc:docMk/>
          <pc:sldMk cId="2207279714" sldId="421"/>
        </pc:sldMkLst>
      </pc:sldChg>
      <pc:sldChg chg="delSp modSp del mod">
        <pc:chgData name="Ellie - Penny Price Aromatherapy" userId="fdae3f14-0502-4c2d-92cf-13bcc84abd9b" providerId="ADAL" clId="{098CF733-5B6E-4E08-B591-01617DA43316}" dt="2024-11-07T18:47:33.102" v="591" actId="47"/>
        <pc:sldMkLst>
          <pc:docMk/>
          <pc:sldMk cId="2482157740" sldId="422"/>
        </pc:sldMkLst>
        <pc:spChg chg="del">
          <ac:chgData name="Ellie - Penny Price Aromatherapy" userId="fdae3f14-0502-4c2d-92cf-13bcc84abd9b" providerId="ADAL" clId="{098CF733-5B6E-4E08-B591-01617DA43316}" dt="2024-11-07T18:44:09.257" v="556" actId="21"/>
          <ac:spMkLst>
            <pc:docMk/>
            <pc:sldMk cId="2482157740" sldId="422"/>
            <ac:spMk id="2" creationId="{C2B5FCAB-B271-6EE3-0490-7A5580B0C433}"/>
          </ac:spMkLst>
        </pc:spChg>
        <pc:spChg chg="mod">
          <ac:chgData name="Ellie - Penny Price Aromatherapy" userId="fdae3f14-0502-4c2d-92cf-13bcc84abd9b" providerId="ADAL" clId="{098CF733-5B6E-4E08-B591-01617DA43316}" dt="2024-11-07T18:44:22.256" v="559" actId="21"/>
          <ac:spMkLst>
            <pc:docMk/>
            <pc:sldMk cId="2482157740" sldId="422"/>
            <ac:spMk id="92" creationId="{4BFB6BA7-88F0-7B00-425E-6EC91FD87171}"/>
          </ac:spMkLst>
        </pc:spChg>
      </pc:sldChg>
      <pc:sldChg chg="delSp modSp del mod">
        <pc:chgData name="Ellie - Penny Price Aromatherapy" userId="fdae3f14-0502-4c2d-92cf-13bcc84abd9b" providerId="ADAL" clId="{098CF733-5B6E-4E08-B591-01617DA43316}" dt="2024-11-07T18:43:48.618" v="555" actId="47"/>
        <pc:sldMkLst>
          <pc:docMk/>
          <pc:sldMk cId="19875448" sldId="423"/>
        </pc:sldMkLst>
        <pc:spChg chg="del">
          <ac:chgData name="Ellie - Penny Price Aromatherapy" userId="fdae3f14-0502-4c2d-92cf-13bcc84abd9b" providerId="ADAL" clId="{098CF733-5B6E-4E08-B591-01617DA43316}" dt="2024-11-07T18:41:48.454" v="532" actId="21"/>
          <ac:spMkLst>
            <pc:docMk/>
            <pc:sldMk cId="19875448" sldId="423"/>
            <ac:spMk id="2" creationId="{AEFAF5A9-9A80-5150-73E8-808E617451F2}"/>
          </ac:spMkLst>
        </pc:spChg>
        <pc:spChg chg="del mod">
          <ac:chgData name="Ellie - Penny Price Aromatherapy" userId="fdae3f14-0502-4c2d-92cf-13bcc84abd9b" providerId="ADAL" clId="{098CF733-5B6E-4E08-B591-01617DA43316}" dt="2024-11-07T18:42:11.837" v="539"/>
          <ac:spMkLst>
            <pc:docMk/>
            <pc:sldMk cId="19875448" sldId="423"/>
            <ac:spMk id="92" creationId="{0EE3F6E9-7D43-5EAC-980B-A21227DDFD71}"/>
          </ac:spMkLst>
        </pc:spChg>
      </pc:sldChg>
      <pc:sldChg chg="addSp delSp modSp mod modNotesTx">
        <pc:chgData name="Ellie - Penny Price Aromatherapy" userId="fdae3f14-0502-4c2d-92cf-13bcc84abd9b" providerId="ADAL" clId="{098CF733-5B6E-4E08-B591-01617DA43316}" dt="2024-11-07T18:58:41.123" v="968" actId="1076"/>
        <pc:sldMkLst>
          <pc:docMk/>
          <pc:sldMk cId="856715705" sldId="424"/>
        </pc:sldMkLst>
        <pc:spChg chg="del">
          <ac:chgData name="Ellie - Penny Price Aromatherapy" userId="fdae3f14-0502-4c2d-92cf-13bcc84abd9b" providerId="ADAL" clId="{098CF733-5B6E-4E08-B591-01617DA43316}" dt="2024-11-07T18:40:56.364" v="517" actId="21"/>
          <ac:spMkLst>
            <pc:docMk/>
            <pc:sldMk cId="856715705" sldId="424"/>
            <ac:spMk id="2" creationId="{3D2EB06A-7841-FE10-07B2-26568CDDBB84}"/>
          </ac:spMkLst>
        </pc:spChg>
        <pc:spChg chg="add mod">
          <ac:chgData name="Ellie - Penny Price Aromatherapy" userId="fdae3f14-0502-4c2d-92cf-13bcc84abd9b" providerId="ADAL" clId="{098CF733-5B6E-4E08-B591-01617DA43316}" dt="2024-11-07T18:41:39.360" v="531" actId="403"/>
          <ac:spMkLst>
            <pc:docMk/>
            <pc:sldMk cId="856715705" sldId="424"/>
            <ac:spMk id="4" creationId="{3D2EB06A-7841-FE10-07B2-26568CDDBB84}"/>
          </ac:spMkLst>
        </pc:spChg>
        <pc:spChg chg="add del mod">
          <ac:chgData name="Ellie - Penny Price Aromatherapy" userId="fdae3f14-0502-4c2d-92cf-13bcc84abd9b" providerId="ADAL" clId="{098CF733-5B6E-4E08-B591-01617DA43316}" dt="2024-11-07T18:45:07.964" v="565" actId="21"/>
          <ac:spMkLst>
            <pc:docMk/>
            <pc:sldMk cId="856715705" sldId="424"/>
            <ac:spMk id="5" creationId="{AEFAF5A9-9A80-5150-73E8-808E617451F2}"/>
          </ac:spMkLst>
        </pc:spChg>
        <pc:spChg chg="add del mod">
          <ac:chgData name="Ellie - Penny Price Aromatherapy" userId="fdae3f14-0502-4c2d-92cf-13bcc84abd9b" providerId="ADAL" clId="{098CF733-5B6E-4E08-B591-01617DA43316}" dt="2024-11-07T18:45:20.723" v="568" actId="21"/>
          <ac:spMkLst>
            <pc:docMk/>
            <pc:sldMk cId="856715705" sldId="424"/>
            <ac:spMk id="7" creationId="{F38EFEDF-5129-6562-E7EF-F3239A834823}"/>
          </ac:spMkLst>
        </pc:spChg>
        <pc:spChg chg="add mod">
          <ac:chgData name="Ellie - Penny Price Aromatherapy" userId="fdae3f14-0502-4c2d-92cf-13bcc84abd9b" providerId="ADAL" clId="{098CF733-5B6E-4E08-B591-01617DA43316}" dt="2024-11-07T18:45:48.121" v="573" actId="1076"/>
          <ac:spMkLst>
            <pc:docMk/>
            <pc:sldMk cId="856715705" sldId="424"/>
            <ac:spMk id="8" creationId="{C2B5FCAB-B271-6EE3-0490-7A5580B0C433}"/>
          </ac:spMkLst>
        </pc:spChg>
        <pc:spChg chg="add mod">
          <ac:chgData name="Ellie - Penny Price Aromatherapy" userId="fdae3f14-0502-4c2d-92cf-13bcc84abd9b" providerId="ADAL" clId="{098CF733-5B6E-4E08-B591-01617DA43316}" dt="2024-11-07T18:58:41.123" v="968" actId="1076"/>
          <ac:spMkLst>
            <pc:docMk/>
            <pc:sldMk cId="856715705" sldId="424"/>
            <ac:spMk id="9" creationId="{C8CCADEA-F4BA-2FC2-1BBE-7109EDDF1D82}"/>
          </ac:spMkLst>
        </pc:spChg>
        <pc:spChg chg="mod">
          <ac:chgData name="Ellie - Penny Price Aromatherapy" userId="fdae3f14-0502-4c2d-92cf-13bcc84abd9b" providerId="ADAL" clId="{098CF733-5B6E-4E08-B591-01617DA43316}" dt="2024-11-07T18:40:46.617" v="516" actId="12"/>
          <ac:spMkLst>
            <pc:docMk/>
            <pc:sldMk cId="856715705" sldId="424"/>
            <ac:spMk id="92" creationId="{166CA8E7-3568-7561-207A-3438919BB4D9}"/>
          </ac:spMkLst>
        </pc:spChg>
      </pc:sldChg>
      <pc:sldChg chg="modSp del mod">
        <pc:chgData name="Ellie - Penny Price Aromatherapy" userId="fdae3f14-0502-4c2d-92cf-13bcc84abd9b" providerId="ADAL" clId="{098CF733-5B6E-4E08-B591-01617DA43316}" dt="2024-11-07T18:19:04.082" v="18" actId="47"/>
        <pc:sldMkLst>
          <pc:docMk/>
          <pc:sldMk cId="2266822510" sldId="425"/>
        </pc:sldMkLst>
        <pc:spChg chg="mod">
          <ac:chgData name="Ellie - Penny Price Aromatherapy" userId="fdae3f14-0502-4c2d-92cf-13bcc84abd9b" providerId="ADAL" clId="{098CF733-5B6E-4E08-B591-01617DA43316}" dt="2024-11-07T18:18:39.748" v="13" actId="21"/>
          <ac:spMkLst>
            <pc:docMk/>
            <pc:sldMk cId="2266822510" sldId="425"/>
            <ac:spMk id="92" creationId="{C8F5B49D-2D0E-C068-E46E-3F5D7FE133C2}"/>
          </ac:spMkLst>
        </pc:spChg>
      </pc:sldChg>
      <pc:sldChg chg="addSp modSp mod modNotesTx">
        <pc:chgData name="Ellie - Penny Price Aromatherapy" userId="fdae3f14-0502-4c2d-92cf-13bcc84abd9b" providerId="ADAL" clId="{098CF733-5B6E-4E08-B591-01617DA43316}" dt="2024-11-07T19:33:25.597" v="1465" actId="1076"/>
        <pc:sldMkLst>
          <pc:docMk/>
          <pc:sldMk cId="4284735881" sldId="426"/>
        </pc:sldMkLst>
        <pc:spChg chg="mod">
          <ac:chgData name="Ellie - Penny Price Aromatherapy" userId="fdae3f14-0502-4c2d-92cf-13bcc84abd9b" providerId="ADAL" clId="{098CF733-5B6E-4E08-B591-01617DA43316}" dt="2024-11-07T19:33:25.597" v="1465" actId="1076"/>
          <ac:spMkLst>
            <pc:docMk/>
            <pc:sldMk cId="4284735881" sldId="426"/>
            <ac:spMk id="2" creationId="{261C8863-0119-8E13-36B2-7AC92F587A1C}"/>
          </ac:spMkLst>
        </pc:spChg>
        <pc:spChg chg="add mod">
          <ac:chgData name="Ellie - Penny Price Aromatherapy" userId="fdae3f14-0502-4c2d-92cf-13bcc84abd9b" providerId="ADAL" clId="{098CF733-5B6E-4E08-B591-01617DA43316}" dt="2024-11-07T18:41:13.394" v="523" actId="403"/>
          <ac:spMkLst>
            <pc:docMk/>
            <pc:sldMk cId="4284735881" sldId="426"/>
            <ac:spMk id="4" creationId="{BEDAE6FF-3E8E-BA14-B1AE-166E8F688CB2}"/>
          </ac:spMkLst>
        </pc:spChg>
        <pc:spChg chg="add mod">
          <ac:chgData name="Ellie - Penny Price Aromatherapy" userId="fdae3f14-0502-4c2d-92cf-13bcc84abd9b" providerId="ADAL" clId="{098CF733-5B6E-4E08-B591-01617DA43316}" dt="2024-11-07T18:41:17.452" v="525" actId="403"/>
          <ac:spMkLst>
            <pc:docMk/>
            <pc:sldMk cId="4284735881" sldId="426"/>
            <ac:spMk id="5" creationId="{E6AC9390-25BE-39F3-5248-975633B76028}"/>
          </ac:spMkLst>
        </pc:spChg>
        <pc:spChg chg="add mod">
          <ac:chgData name="Ellie - Penny Price Aromatherapy" userId="fdae3f14-0502-4c2d-92cf-13bcc84abd9b" providerId="ADAL" clId="{098CF733-5B6E-4E08-B591-01617DA43316}" dt="2024-11-07T18:45:15.638" v="567" actId="1076"/>
          <ac:spMkLst>
            <pc:docMk/>
            <pc:sldMk cId="4284735881" sldId="426"/>
            <ac:spMk id="7" creationId="{AEFAF5A9-9A80-5150-73E8-808E617451F2}"/>
          </ac:spMkLst>
        </pc:spChg>
        <pc:spChg chg="add mod">
          <ac:chgData name="Ellie - Penny Price Aromatherapy" userId="fdae3f14-0502-4c2d-92cf-13bcc84abd9b" providerId="ADAL" clId="{098CF733-5B6E-4E08-B591-01617DA43316}" dt="2024-11-07T18:45:27.186" v="570" actId="1076"/>
          <ac:spMkLst>
            <pc:docMk/>
            <pc:sldMk cId="4284735881" sldId="426"/>
            <ac:spMk id="8" creationId="{F38EFEDF-5129-6562-E7EF-F3239A834823}"/>
          </ac:spMkLst>
        </pc:spChg>
        <pc:spChg chg="mod">
          <ac:chgData name="Ellie - Penny Price Aromatherapy" userId="fdae3f14-0502-4c2d-92cf-13bcc84abd9b" providerId="ADAL" clId="{098CF733-5B6E-4E08-B591-01617DA43316}" dt="2024-11-07T18:41:21.748" v="527" actId="403"/>
          <ac:spMkLst>
            <pc:docMk/>
            <pc:sldMk cId="4284735881" sldId="426"/>
            <ac:spMk id="92" creationId="{E146066C-1347-5707-D533-B218393C8BC6}"/>
          </ac:spMkLst>
        </pc:spChg>
      </pc:sldChg>
      <pc:sldChg chg="addSp modSp add mod">
        <pc:chgData name="Ellie - Penny Price Aromatherapy" userId="fdae3f14-0502-4c2d-92cf-13bcc84abd9b" providerId="ADAL" clId="{098CF733-5B6E-4E08-B591-01617DA43316}" dt="2024-11-07T18:34:55.380" v="226" actId="1076"/>
        <pc:sldMkLst>
          <pc:docMk/>
          <pc:sldMk cId="793275609" sldId="428"/>
        </pc:sldMkLst>
        <pc:spChg chg="add mod">
          <ac:chgData name="Ellie - Penny Price Aromatherapy" userId="fdae3f14-0502-4c2d-92cf-13bcc84abd9b" providerId="ADAL" clId="{098CF733-5B6E-4E08-B591-01617DA43316}" dt="2024-11-07T18:34:55.380" v="226" actId="1076"/>
          <ac:spMkLst>
            <pc:docMk/>
            <pc:sldMk cId="793275609" sldId="428"/>
            <ac:spMk id="2" creationId="{F0061F24-3928-8C3B-A296-5035D8A50E03}"/>
          </ac:spMkLst>
        </pc:spChg>
      </pc:sldChg>
      <pc:sldChg chg="delSp modSp del mod">
        <pc:chgData name="Ellie - Penny Price Aromatherapy" userId="fdae3f14-0502-4c2d-92cf-13bcc84abd9b" providerId="ADAL" clId="{098CF733-5B6E-4E08-B591-01617DA43316}" dt="2024-11-07T18:33:36.398" v="201" actId="2696"/>
        <pc:sldMkLst>
          <pc:docMk/>
          <pc:sldMk cId="1828321807" sldId="428"/>
        </pc:sldMkLst>
        <pc:spChg chg="del">
          <ac:chgData name="Ellie - Penny Price Aromatherapy" userId="fdae3f14-0502-4c2d-92cf-13bcc84abd9b" providerId="ADAL" clId="{098CF733-5B6E-4E08-B591-01617DA43316}" dt="2024-11-07T18:31:52.867" v="178" actId="21"/>
          <ac:spMkLst>
            <pc:docMk/>
            <pc:sldMk cId="1828321807" sldId="428"/>
            <ac:spMk id="2" creationId="{BEDAE6FF-3E8E-BA14-B1AE-166E8F688CB2}"/>
          </ac:spMkLst>
        </pc:spChg>
        <pc:spChg chg="del mod">
          <ac:chgData name="Ellie - Penny Price Aromatherapy" userId="fdae3f14-0502-4c2d-92cf-13bcc84abd9b" providerId="ADAL" clId="{098CF733-5B6E-4E08-B591-01617DA43316}" dt="2024-11-07T18:32:22.947" v="185" actId="21"/>
          <ac:spMkLst>
            <pc:docMk/>
            <pc:sldMk cId="1828321807" sldId="428"/>
            <ac:spMk id="92" creationId="{E6AC9390-25BE-39F3-5248-975633B76028}"/>
          </ac:spMkLst>
        </pc:spChg>
      </pc:sldChg>
      <pc:sldChg chg="delSp modSp del mod">
        <pc:chgData name="Ellie - Penny Price Aromatherapy" userId="fdae3f14-0502-4c2d-92cf-13bcc84abd9b" providerId="ADAL" clId="{098CF733-5B6E-4E08-B591-01617DA43316}" dt="2024-11-07T18:27:08.616" v="143" actId="47"/>
        <pc:sldMkLst>
          <pc:docMk/>
          <pc:sldMk cId="734091819" sldId="429"/>
        </pc:sldMkLst>
        <pc:spChg chg="del">
          <ac:chgData name="Ellie - Penny Price Aromatherapy" userId="fdae3f14-0502-4c2d-92cf-13bcc84abd9b" providerId="ADAL" clId="{098CF733-5B6E-4E08-B591-01617DA43316}" dt="2024-11-07T18:25:08.154" v="88" actId="21"/>
          <ac:spMkLst>
            <pc:docMk/>
            <pc:sldMk cId="734091819" sldId="429"/>
            <ac:spMk id="2" creationId="{D0863A73-3C6A-9DD8-E3E7-D097CC331E33}"/>
          </ac:spMkLst>
        </pc:spChg>
        <pc:spChg chg="mod">
          <ac:chgData name="Ellie - Penny Price Aromatherapy" userId="fdae3f14-0502-4c2d-92cf-13bcc84abd9b" providerId="ADAL" clId="{098CF733-5B6E-4E08-B591-01617DA43316}" dt="2024-11-07T18:25:27.891" v="92" actId="21"/>
          <ac:spMkLst>
            <pc:docMk/>
            <pc:sldMk cId="734091819" sldId="429"/>
            <ac:spMk id="92" creationId="{29ABD3E3-448E-0AE1-6208-9DAA585D5A2D}"/>
          </ac:spMkLst>
        </pc:spChg>
      </pc:sldChg>
      <pc:sldChg chg="addSp modSp mod modNotesTx">
        <pc:chgData name="Ellie - Penny Price Aromatherapy" userId="fdae3f14-0502-4c2d-92cf-13bcc84abd9b" providerId="ADAL" clId="{098CF733-5B6E-4E08-B591-01617DA43316}" dt="2024-11-07T18:28:10.441" v="162" actId="1076"/>
        <pc:sldMkLst>
          <pc:docMk/>
          <pc:sldMk cId="2310658206" sldId="430"/>
        </pc:sldMkLst>
        <pc:spChg chg="mod">
          <ac:chgData name="Ellie - Penny Price Aromatherapy" userId="fdae3f14-0502-4c2d-92cf-13bcc84abd9b" providerId="ADAL" clId="{098CF733-5B6E-4E08-B591-01617DA43316}" dt="2024-11-07T18:27:30.978" v="148" actId="403"/>
          <ac:spMkLst>
            <pc:docMk/>
            <pc:sldMk cId="2310658206" sldId="430"/>
            <ac:spMk id="2" creationId="{B4E74F36-EC67-ADF0-B1AD-E7122EFE7094}"/>
          </ac:spMkLst>
        </pc:spChg>
        <pc:spChg chg="add mod">
          <ac:chgData name="Ellie - Penny Price Aromatherapy" userId="fdae3f14-0502-4c2d-92cf-13bcc84abd9b" providerId="ADAL" clId="{098CF733-5B6E-4E08-B591-01617DA43316}" dt="2024-11-07T18:28:07.532" v="161" actId="1076"/>
          <ac:spMkLst>
            <pc:docMk/>
            <pc:sldMk cId="2310658206" sldId="430"/>
            <ac:spMk id="4" creationId="{D0863A73-3C6A-9DD8-E3E7-D097CC331E33}"/>
          </ac:spMkLst>
        </pc:spChg>
        <pc:spChg chg="add mod">
          <ac:chgData name="Ellie - Penny Price Aromatherapy" userId="fdae3f14-0502-4c2d-92cf-13bcc84abd9b" providerId="ADAL" clId="{098CF733-5B6E-4E08-B591-01617DA43316}" dt="2024-11-07T18:28:10.441" v="162" actId="1076"/>
          <ac:spMkLst>
            <pc:docMk/>
            <pc:sldMk cId="2310658206" sldId="430"/>
            <ac:spMk id="5" creationId="{D4F10165-9A0F-16C9-7DF8-88C24ACD2D67}"/>
          </ac:spMkLst>
        </pc:spChg>
        <pc:spChg chg="mod">
          <ac:chgData name="Ellie - Penny Price Aromatherapy" userId="fdae3f14-0502-4c2d-92cf-13bcc84abd9b" providerId="ADAL" clId="{098CF733-5B6E-4E08-B591-01617DA43316}" dt="2024-11-07T18:27:39.397" v="152" actId="1076"/>
          <ac:spMkLst>
            <pc:docMk/>
            <pc:sldMk cId="2310658206" sldId="430"/>
            <ac:spMk id="92" creationId="{F7E9117D-17CF-8EC6-EFE0-FB92C192A195}"/>
          </ac:spMkLst>
        </pc:spChg>
      </pc:sldChg>
      <pc:sldChg chg="modSp mod modNotesTx">
        <pc:chgData name="Ellie - Penny Price Aromatherapy" userId="fdae3f14-0502-4c2d-92cf-13bcc84abd9b" providerId="ADAL" clId="{098CF733-5B6E-4E08-B591-01617DA43316}" dt="2024-11-07T19:33:05.396" v="1464" actId="1076"/>
        <pc:sldMkLst>
          <pc:docMk/>
          <pc:sldMk cId="1235699335" sldId="432"/>
        </pc:sldMkLst>
        <pc:spChg chg="mod">
          <ac:chgData name="Ellie - Penny Price Aromatherapy" userId="fdae3f14-0502-4c2d-92cf-13bcc84abd9b" providerId="ADAL" clId="{098CF733-5B6E-4E08-B591-01617DA43316}" dt="2024-11-07T18:18:12.716" v="11" actId="20577"/>
          <ac:spMkLst>
            <pc:docMk/>
            <pc:sldMk cId="1235699335" sldId="432"/>
            <ac:spMk id="2" creationId="{7963B383-FB66-6E24-E0B9-2240F5ABDC20}"/>
          </ac:spMkLst>
        </pc:spChg>
        <pc:spChg chg="mod">
          <ac:chgData name="Ellie - Penny Price Aromatherapy" userId="fdae3f14-0502-4c2d-92cf-13bcc84abd9b" providerId="ADAL" clId="{098CF733-5B6E-4E08-B591-01617DA43316}" dt="2024-11-07T19:33:05.396" v="1464" actId="1076"/>
          <ac:spMkLst>
            <pc:docMk/>
            <pc:sldMk cId="1235699335" sldId="432"/>
            <ac:spMk id="92" creationId="{DF17E70A-5AAE-F4DE-08BE-E94FE2FB353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277310" cy="53422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4284419" y="2"/>
            <a:ext cx="3276187" cy="534221"/>
          </a:xfrm>
          <a:prstGeom prst="rect">
            <a:avLst/>
          </a:prstGeom>
        </p:spPr>
        <p:txBody>
          <a:bodyPr vert="horz" lIns="91440" tIns="45720" rIns="91440" bIns="45720" rtlCol="0"/>
          <a:lstStyle>
            <a:lvl1pPr algn="r">
              <a:defRPr sz="1200"/>
            </a:lvl1pPr>
          </a:lstStyle>
          <a:p>
            <a:fld id="{7E564147-9379-4D09-B333-2254FBEF5298}" type="datetimeFigureOut">
              <a:rPr lang="en-GB" smtClean="0"/>
              <a:t>08/11/2024</a:t>
            </a:fld>
            <a:endParaRPr lang="en-GB"/>
          </a:p>
        </p:txBody>
      </p:sp>
      <p:sp>
        <p:nvSpPr>
          <p:cNvPr id="4" name="Slide Image Placeholder 3"/>
          <p:cNvSpPr>
            <a:spLocks noGrp="1" noRot="1" noChangeAspect="1"/>
          </p:cNvSpPr>
          <p:nvPr>
            <p:ph type="sldImg" idx="2"/>
          </p:nvPr>
        </p:nvSpPr>
        <p:spPr>
          <a:xfrm>
            <a:off x="947738" y="801688"/>
            <a:ext cx="5667375" cy="40100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56734" y="5079590"/>
            <a:ext cx="6049382" cy="481247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10156937"/>
            <a:ext cx="3277310" cy="53422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284419" y="10156937"/>
            <a:ext cx="3276187" cy="534221"/>
          </a:xfrm>
          <a:prstGeom prst="rect">
            <a:avLst/>
          </a:prstGeom>
        </p:spPr>
        <p:txBody>
          <a:bodyPr vert="horz" lIns="91440" tIns="45720" rIns="91440" bIns="45720" rtlCol="0" anchor="b"/>
          <a:lstStyle>
            <a:lvl1pPr algn="r">
              <a:defRPr sz="1200"/>
            </a:lvl1pPr>
          </a:lstStyle>
          <a:p>
            <a:fld id="{9346F9B1-088D-42F2-B703-45101E413DF0}" type="slidenum">
              <a:rPr lang="en-GB" smtClean="0"/>
              <a:t>‹#›</a:t>
            </a:fld>
            <a:endParaRPr lang="en-GB"/>
          </a:p>
        </p:txBody>
      </p:sp>
    </p:spTree>
    <p:extLst>
      <p:ext uri="{BB962C8B-B14F-4D97-AF65-F5344CB8AC3E}">
        <p14:creationId xmlns:p14="http://schemas.microsoft.com/office/powerpoint/2010/main" val="4020405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sciencedirect.com/science/article/pii/S0926669014002702"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ncbi.nlm.nih.gov/pmc/articles/PMC5435909/"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www.healthline.com/health/herpes-simplex" TargetMode="External"/><Relationship Id="rId4" Type="http://schemas.openxmlformats.org/officeDocument/2006/relationships/hyperlink" Target="http://ijbms.mums.ac.ir/article_5165_fd728cb47f4aa5d4a65d2a9b74eb1704.pdf"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drjaliman.com/debra-jaliman-md.html"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amazon.com/Artizen-Peppermint-Essential-100-NATURAL/dp/B06Y2CLF3T/?tag=145583-peppermintoil-20"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a:extLst>
            <a:ext uri="{FF2B5EF4-FFF2-40B4-BE49-F238E27FC236}">
              <a16:creationId xmlns:a16="http://schemas.microsoft.com/office/drawing/2014/main" id="{A5CED4E1-D8E3-8AB6-3377-775EBA180B21}"/>
            </a:ext>
          </a:extLst>
        </p:cNvPr>
        <p:cNvGrpSpPr/>
        <p:nvPr/>
      </p:nvGrpSpPr>
      <p:grpSpPr>
        <a:xfrm>
          <a:off x="0" y="0"/>
          <a:ext cx="0" cy="0"/>
          <a:chOff x="0" y="0"/>
          <a:chExt cx="0" cy="0"/>
        </a:xfrm>
      </p:grpSpPr>
      <p:sp>
        <p:nvSpPr>
          <p:cNvPr id="60" name="Google Shape;60;p2:notes">
            <a:extLst>
              <a:ext uri="{FF2B5EF4-FFF2-40B4-BE49-F238E27FC236}">
                <a16:creationId xmlns:a16="http://schemas.microsoft.com/office/drawing/2014/main" id="{52A40F2A-3AA2-81D4-C479-039A8A917DFC}"/>
              </a:ext>
            </a:extLst>
          </p:cNvPr>
          <p:cNvSpPr txBox="1">
            <a:spLocks noGrp="1"/>
          </p:cNvSpPr>
          <p:nvPr>
            <p:ph type="body" idx="1"/>
          </p:nvPr>
        </p:nvSpPr>
        <p:spPr>
          <a:xfrm>
            <a:off x="680171" y="4715362"/>
            <a:ext cx="5437333" cy="4467404"/>
          </a:xfrm>
          <a:prstGeom prst="rect">
            <a:avLst/>
          </a:prstGeom>
          <a:noFill/>
          <a:ln>
            <a:noFill/>
          </a:ln>
        </p:spPr>
        <p:txBody>
          <a:bodyPr spcFirstLastPara="1" wrap="square" lIns="83745" tIns="41861" rIns="83745" bIns="41861" anchor="t" anchorCtr="0">
            <a:noAutofit/>
          </a:bodyPr>
          <a:lstStyle/>
          <a:p>
            <a:pPr algn="l" fontAlgn="ctr">
              <a:lnSpc>
                <a:spcPts val="1650"/>
              </a:lnSpc>
              <a:spcBef>
                <a:spcPts val="750"/>
              </a:spcBef>
              <a:spcAft>
                <a:spcPts val="600"/>
              </a:spcAft>
              <a:buFont typeface="Arial" panose="020B0604020202020204" pitchFamily="34" charset="0"/>
              <a:buChar char="•"/>
            </a:pPr>
            <a:r>
              <a:rPr lang="en-GB" b="1" i="0">
                <a:solidFill>
                  <a:srgbClr val="001D35"/>
                </a:solidFill>
                <a:effectLst/>
                <a:latin typeface="Google Sans"/>
              </a:rPr>
              <a:t>Cancer</a:t>
            </a:r>
            <a:r>
              <a:rPr lang="en-GB" b="0" i="0">
                <a:solidFill>
                  <a:srgbClr val="001D35"/>
                </a:solidFill>
                <a:effectLst/>
                <a:latin typeface="Google Sans"/>
              </a:rPr>
              <a:t>: Prostate, lung, and colorectal cancers are common in men. Prostate cancer is a slow-growing disease that usually appears later in life. </a:t>
            </a:r>
          </a:p>
          <a:p>
            <a:pPr algn="l" fontAlgn="ctr">
              <a:lnSpc>
                <a:spcPts val="1650"/>
              </a:lnSpc>
              <a:spcBef>
                <a:spcPts val="750"/>
              </a:spcBef>
              <a:spcAft>
                <a:spcPts val="600"/>
              </a:spcAft>
              <a:buFont typeface="Arial" panose="020B0604020202020204" pitchFamily="34" charset="0"/>
              <a:buChar char="•"/>
            </a:pPr>
            <a:r>
              <a:rPr lang="en-GB" b="1" i="0">
                <a:solidFill>
                  <a:srgbClr val="001D35"/>
                </a:solidFill>
                <a:effectLst/>
                <a:latin typeface="Google Sans"/>
              </a:rPr>
              <a:t>Heart disease</a:t>
            </a:r>
            <a:r>
              <a:rPr lang="en-GB" b="0" i="0">
                <a:solidFill>
                  <a:srgbClr val="001D35"/>
                </a:solidFill>
                <a:effectLst/>
                <a:latin typeface="Google Sans"/>
              </a:rPr>
              <a:t>: Risk factors include high blood pressure, high cholesterol, and obesity. </a:t>
            </a:r>
          </a:p>
          <a:p>
            <a:pPr algn="l" fontAlgn="ctr">
              <a:lnSpc>
                <a:spcPts val="1650"/>
              </a:lnSpc>
              <a:spcBef>
                <a:spcPts val="750"/>
              </a:spcBef>
              <a:spcAft>
                <a:spcPts val="600"/>
              </a:spcAft>
              <a:buFont typeface="Arial" panose="020B0604020202020204" pitchFamily="34" charset="0"/>
              <a:buChar char="•"/>
            </a:pPr>
            <a:r>
              <a:rPr lang="en-GB" b="1" i="0">
                <a:solidFill>
                  <a:srgbClr val="001D35"/>
                </a:solidFill>
                <a:effectLst/>
                <a:latin typeface="Google Sans"/>
              </a:rPr>
              <a:t>Depression and suicide</a:t>
            </a:r>
            <a:r>
              <a:rPr lang="en-GB" b="0" i="0">
                <a:solidFill>
                  <a:srgbClr val="001D35"/>
                </a:solidFill>
                <a:effectLst/>
                <a:latin typeface="Google Sans"/>
              </a:rPr>
              <a:t>: Men are four times more likely to commit suicide than women. Depression can be underdiagnosed in men, who may show signs of depression differently than women. </a:t>
            </a:r>
          </a:p>
          <a:p>
            <a:pPr algn="l" fontAlgn="ctr">
              <a:lnSpc>
                <a:spcPts val="1650"/>
              </a:lnSpc>
              <a:spcBef>
                <a:spcPts val="750"/>
              </a:spcBef>
              <a:spcAft>
                <a:spcPts val="600"/>
              </a:spcAft>
              <a:buFont typeface="Arial" panose="020B0604020202020204" pitchFamily="34" charset="0"/>
              <a:buChar char="•"/>
            </a:pPr>
            <a:r>
              <a:rPr lang="en-GB" b="1" i="0">
                <a:solidFill>
                  <a:srgbClr val="001D35"/>
                </a:solidFill>
                <a:effectLst/>
                <a:latin typeface="Google Sans"/>
              </a:rPr>
              <a:t>Alcohol</a:t>
            </a:r>
            <a:r>
              <a:rPr lang="en-GB" b="0" i="0">
                <a:solidFill>
                  <a:srgbClr val="001D35"/>
                </a:solidFill>
                <a:effectLst/>
                <a:latin typeface="Google Sans"/>
              </a:rPr>
              <a:t>: Drinking can increase the risk of developing several cancers, including colon, </a:t>
            </a:r>
            <a:r>
              <a:rPr lang="en-GB" b="0" i="0" err="1">
                <a:solidFill>
                  <a:srgbClr val="001D35"/>
                </a:solidFill>
                <a:effectLst/>
                <a:latin typeface="Google Sans"/>
              </a:rPr>
              <a:t>esophageal</a:t>
            </a:r>
            <a:r>
              <a:rPr lang="en-GB" b="0" i="0">
                <a:solidFill>
                  <a:srgbClr val="001D35"/>
                </a:solidFill>
                <a:effectLst/>
                <a:latin typeface="Google Sans"/>
              </a:rPr>
              <a:t>, liver, oral, prostate, and throat cancer. </a:t>
            </a:r>
          </a:p>
          <a:p>
            <a:pPr algn="l" fontAlgn="ctr">
              <a:lnSpc>
                <a:spcPts val="1650"/>
              </a:lnSpc>
              <a:spcBef>
                <a:spcPts val="750"/>
              </a:spcBef>
              <a:spcAft>
                <a:spcPts val="600"/>
              </a:spcAft>
              <a:buFont typeface="Arial" panose="020B0604020202020204" pitchFamily="34" charset="0"/>
              <a:buChar char="•"/>
            </a:pPr>
            <a:r>
              <a:rPr lang="en-GB" b="1" i="0">
                <a:solidFill>
                  <a:srgbClr val="001D35"/>
                </a:solidFill>
                <a:effectLst/>
                <a:latin typeface="Google Sans"/>
              </a:rPr>
              <a:t>Respiratory diseases</a:t>
            </a:r>
            <a:r>
              <a:rPr lang="en-GB" b="0" i="0">
                <a:solidFill>
                  <a:srgbClr val="001D35"/>
                </a:solidFill>
                <a:effectLst/>
                <a:latin typeface="Google Sans"/>
              </a:rPr>
              <a:t>: Smoking can increase the risk of lung cancer and chronic obstructive pulmonary disease (COPD). </a:t>
            </a:r>
          </a:p>
          <a:p>
            <a:pPr algn="l" fontAlgn="ctr">
              <a:lnSpc>
                <a:spcPts val="1650"/>
              </a:lnSpc>
              <a:spcBef>
                <a:spcPts val="750"/>
              </a:spcBef>
              <a:spcAft>
                <a:spcPts val="600"/>
              </a:spcAft>
              <a:buFont typeface="Arial" panose="020B0604020202020204" pitchFamily="34" charset="0"/>
              <a:buChar char="•"/>
            </a:pPr>
            <a:r>
              <a:rPr lang="en-GB" b="1" i="0">
                <a:solidFill>
                  <a:srgbClr val="001D35"/>
                </a:solidFill>
                <a:effectLst/>
                <a:latin typeface="Google Sans"/>
              </a:rPr>
              <a:t>Testicular problems</a:t>
            </a:r>
            <a:r>
              <a:rPr lang="en-GB" b="0" i="0">
                <a:solidFill>
                  <a:srgbClr val="001D35"/>
                </a:solidFill>
                <a:effectLst/>
                <a:latin typeface="Google Sans"/>
              </a:rPr>
              <a:t>: It's important to regularly examine your testicles for lumps. A common problem is a swelling caused by fluid around the testicle, called a hydrocele. </a:t>
            </a:r>
          </a:p>
          <a:p>
            <a:pPr algn="l" fontAlgn="ctr">
              <a:lnSpc>
                <a:spcPts val="1650"/>
              </a:lnSpc>
              <a:spcBef>
                <a:spcPts val="750"/>
              </a:spcBef>
              <a:spcAft>
                <a:spcPts val="600"/>
              </a:spcAft>
              <a:buFont typeface="Arial" panose="020B0604020202020204" pitchFamily="34" charset="0"/>
              <a:buChar char="•"/>
            </a:pPr>
            <a:r>
              <a:rPr lang="en-GB" b="1" i="0">
                <a:solidFill>
                  <a:srgbClr val="001D35"/>
                </a:solidFill>
                <a:effectLst/>
                <a:latin typeface="Google Sans"/>
              </a:rPr>
              <a:t>Obesity</a:t>
            </a:r>
            <a:r>
              <a:rPr lang="en-GB" b="0" i="0">
                <a:solidFill>
                  <a:srgbClr val="001D35"/>
                </a:solidFill>
                <a:effectLst/>
                <a:latin typeface="Google Sans"/>
              </a:rPr>
              <a:t>: A BMI of 30 kg/m² or higher indicates obesity. Obesity is associated with a number of health problems, including increased risk of heart disease, stroke, type 2 diabetes, and several cancers. </a:t>
            </a:r>
          </a:p>
          <a:p>
            <a:pPr algn="l" fontAlgn="ctr">
              <a:lnSpc>
                <a:spcPts val="1650"/>
              </a:lnSpc>
              <a:spcBef>
                <a:spcPts val="750"/>
              </a:spcBef>
              <a:spcAft>
                <a:spcPts val="600"/>
              </a:spcAft>
              <a:buFont typeface="Arial" panose="020B0604020202020204" pitchFamily="34" charset="0"/>
              <a:buChar char="•"/>
            </a:pPr>
            <a:r>
              <a:rPr lang="en-GB" b="1" i="0">
                <a:solidFill>
                  <a:srgbClr val="001D35"/>
                </a:solidFill>
                <a:effectLst/>
                <a:latin typeface="Google Sans"/>
              </a:rPr>
              <a:t>Vision and hearing loss</a:t>
            </a:r>
            <a:r>
              <a:rPr lang="en-GB" b="0" i="0">
                <a:solidFill>
                  <a:srgbClr val="001D35"/>
                </a:solidFill>
                <a:effectLst/>
                <a:latin typeface="Google Sans"/>
              </a:rPr>
              <a:t>: Men over 40 may experience vision changes such as presbyopia, glaucoma, cataracts, and age-related macular degeneration. </a:t>
            </a:r>
          </a:p>
          <a:p>
            <a:pPr algn="l" fontAlgn="ctr">
              <a:lnSpc>
                <a:spcPts val="1650"/>
              </a:lnSpc>
              <a:spcBef>
                <a:spcPts val="750"/>
              </a:spcBef>
              <a:spcAft>
                <a:spcPts val="600"/>
              </a:spcAft>
              <a:buFont typeface="Arial" panose="020B0604020202020204" pitchFamily="34" charset="0"/>
              <a:buChar char="•"/>
            </a:pPr>
            <a:r>
              <a:rPr lang="en-GB" b="1" i="0">
                <a:solidFill>
                  <a:srgbClr val="001D35"/>
                </a:solidFill>
                <a:effectLst/>
                <a:latin typeface="Google Sans"/>
              </a:rPr>
              <a:t>Baldness and beard growth</a:t>
            </a:r>
            <a:r>
              <a:rPr lang="en-GB" b="0" i="0">
                <a:solidFill>
                  <a:srgbClr val="001D35"/>
                </a:solidFill>
                <a:effectLst/>
                <a:latin typeface="Google Sans"/>
              </a:rPr>
              <a:t>: These can cause anxiety and depression in men. </a:t>
            </a:r>
          </a:p>
          <a:p>
            <a:pPr algn="l">
              <a:lnSpc>
                <a:spcPts val="1650"/>
              </a:lnSpc>
              <a:spcBef>
                <a:spcPts val="750"/>
              </a:spcBef>
              <a:spcAft>
                <a:spcPts val="1500"/>
              </a:spcAft>
              <a:buFont typeface="Arial" panose="020B0604020202020204" pitchFamily="34" charset="0"/>
              <a:buChar char="•"/>
            </a:pPr>
            <a:r>
              <a:rPr lang="en-GB" b="1" i="0">
                <a:solidFill>
                  <a:srgbClr val="001D35"/>
                </a:solidFill>
                <a:effectLst/>
                <a:latin typeface="Google Sans"/>
              </a:rPr>
              <a:t>Benign prostatic hyperplasia (BPH)</a:t>
            </a:r>
            <a:r>
              <a:rPr lang="en-GB" b="0" i="0">
                <a:solidFill>
                  <a:srgbClr val="001D35"/>
                </a:solidFill>
                <a:effectLst/>
                <a:latin typeface="Google Sans"/>
              </a:rPr>
              <a:t>: A non-cancerous enlargement of the prostate. </a:t>
            </a:r>
          </a:p>
          <a:p>
            <a:pPr marL="0" indent="0"/>
            <a:endParaRPr/>
          </a:p>
        </p:txBody>
      </p:sp>
      <p:sp>
        <p:nvSpPr>
          <p:cNvPr id="61" name="Google Shape;61;p2:notes">
            <a:extLst>
              <a:ext uri="{FF2B5EF4-FFF2-40B4-BE49-F238E27FC236}">
                <a16:creationId xmlns:a16="http://schemas.microsoft.com/office/drawing/2014/main" id="{1B4F8CE3-7B70-8CE1-1283-B0C7ED48624D}"/>
              </a:ext>
            </a:extLst>
          </p:cNvPr>
          <p:cNvSpPr>
            <a:spLocks noGrp="1" noRot="1" noChangeAspect="1"/>
          </p:cNvSpPr>
          <p:nvPr>
            <p:ph type="sldImg" idx="2"/>
          </p:nvPr>
        </p:nvSpPr>
        <p:spPr>
          <a:xfrm>
            <a:off x="768350" y="744538"/>
            <a:ext cx="526097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 name="Slide Number Placeholder 1">
            <a:extLst>
              <a:ext uri="{FF2B5EF4-FFF2-40B4-BE49-F238E27FC236}">
                <a16:creationId xmlns:a16="http://schemas.microsoft.com/office/drawing/2014/main" id="{10905CDC-4929-07D6-3744-D5D177820FC4}"/>
              </a:ext>
            </a:extLst>
          </p:cNvPr>
          <p:cNvSpPr>
            <a:spLocks noGrp="1"/>
          </p:cNvSpPr>
          <p:nvPr>
            <p:ph type="sldNum" idx="12"/>
          </p:nvPr>
        </p:nvSpPr>
        <p:spPr/>
        <p:txBody>
          <a:bodyPr/>
          <a:lstStyle/>
          <a:p>
            <a:pPr algn="r">
              <a:buSzPts val="1200"/>
            </a:pPr>
            <a:fld id="{00000000-1234-1234-1234-123412341234}" type="slidenum">
              <a:rPr lang="en-GB" sz="1100">
                <a:solidFill>
                  <a:schemeClr val="dk1"/>
                </a:solidFill>
                <a:latin typeface="Calibri"/>
                <a:ea typeface="Calibri"/>
                <a:cs typeface="Calibri"/>
                <a:sym typeface="Calibri"/>
              </a:rPr>
              <a:pPr algn="r">
                <a:buSzPts val="1200"/>
              </a:pPr>
              <a:t>2</a:t>
            </a:fld>
            <a:endParaRPr lang="en-GB" sz="1100">
              <a:solidFill>
                <a:schemeClr val="dk1"/>
              </a:solidFill>
              <a:latin typeface="Calibri"/>
              <a:ea typeface="Calibri"/>
              <a:cs typeface="Calibri"/>
              <a:sym typeface="Calibri"/>
            </a:endParaRPr>
          </a:p>
        </p:txBody>
      </p:sp>
      <p:sp>
        <p:nvSpPr>
          <p:cNvPr id="3" name="Date Placeholder 2">
            <a:extLst>
              <a:ext uri="{FF2B5EF4-FFF2-40B4-BE49-F238E27FC236}">
                <a16:creationId xmlns:a16="http://schemas.microsoft.com/office/drawing/2014/main" id="{6792A0B8-F50B-8058-7904-D3848CD57E09}"/>
              </a:ext>
            </a:extLst>
          </p:cNvPr>
          <p:cNvSpPr>
            <a:spLocks noGrp="1"/>
          </p:cNvSpPr>
          <p:nvPr>
            <p:ph type="dt" idx="10"/>
          </p:nvPr>
        </p:nvSpPr>
        <p:spPr/>
        <p:txBody>
          <a:bodyPr/>
          <a:lstStyle/>
          <a:p>
            <a:endParaRPr lang="en-GB"/>
          </a:p>
        </p:txBody>
      </p:sp>
    </p:spTree>
    <p:extLst>
      <p:ext uri="{BB962C8B-B14F-4D97-AF65-F5344CB8AC3E}">
        <p14:creationId xmlns:p14="http://schemas.microsoft.com/office/powerpoint/2010/main" val="3772446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a:extLst>
            <a:ext uri="{FF2B5EF4-FFF2-40B4-BE49-F238E27FC236}">
              <a16:creationId xmlns:a16="http://schemas.microsoft.com/office/drawing/2014/main" id="{451A6A93-5973-CBA6-CF5A-D7BF8ED4696F}"/>
            </a:ext>
          </a:extLst>
        </p:cNvPr>
        <p:cNvGrpSpPr/>
        <p:nvPr/>
      </p:nvGrpSpPr>
      <p:grpSpPr>
        <a:xfrm>
          <a:off x="0" y="0"/>
          <a:ext cx="0" cy="0"/>
          <a:chOff x="0" y="0"/>
          <a:chExt cx="0" cy="0"/>
        </a:xfrm>
      </p:grpSpPr>
      <p:sp>
        <p:nvSpPr>
          <p:cNvPr id="60" name="Google Shape;60;p2:notes">
            <a:extLst>
              <a:ext uri="{FF2B5EF4-FFF2-40B4-BE49-F238E27FC236}">
                <a16:creationId xmlns:a16="http://schemas.microsoft.com/office/drawing/2014/main" id="{56486C35-5D68-D99C-FA07-08D6D1BAFB43}"/>
              </a:ext>
            </a:extLst>
          </p:cNvPr>
          <p:cNvSpPr txBox="1">
            <a:spLocks noGrp="1"/>
          </p:cNvSpPr>
          <p:nvPr>
            <p:ph type="body" idx="1"/>
          </p:nvPr>
        </p:nvSpPr>
        <p:spPr>
          <a:xfrm>
            <a:off x="680171" y="4715362"/>
            <a:ext cx="5437333" cy="4467404"/>
          </a:xfrm>
          <a:prstGeom prst="rect">
            <a:avLst/>
          </a:prstGeom>
          <a:noFill/>
          <a:ln>
            <a:noFill/>
          </a:ln>
        </p:spPr>
        <p:txBody>
          <a:bodyPr spcFirstLastPara="1" wrap="square" lIns="83745" tIns="41861" rIns="83745" bIns="41861" anchor="t" anchorCtr="0">
            <a:noAutofit/>
          </a:bodyPr>
          <a:lstStyle/>
          <a:p>
            <a:pPr>
              <a:lnSpc>
                <a:spcPct val="102000"/>
              </a:lnSpc>
              <a:spcAft>
                <a:spcPts val="800"/>
              </a:spcAft>
            </a:pPr>
            <a:r>
              <a:rPr lang="en-GB" sz="1800">
                <a:solidFill>
                  <a:srgbClr val="000000"/>
                </a:solidFill>
                <a:effectLst/>
                <a:latin typeface="Lato" panose="020F0502020204030203" pitchFamily="34" charset="0"/>
                <a:ea typeface="Calibri" panose="020F0502020204030204" pitchFamily="34" charset="0"/>
                <a:cs typeface="Arial" panose="020B0604020202020204" pitchFamily="34" charset="0"/>
              </a:rPr>
              <a:t>Lavender Oil has strong antimicrobial properties. This means it helps prevent bacteria and fungi from growing. A great oil for adding to a lotion for athletes foot </a:t>
            </a:r>
            <a:r>
              <a:rPr lang="en-GB" sz="1800">
                <a:solidFill>
                  <a:srgbClr val="000000"/>
                </a:solidFill>
                <a:effectLst/>
                <a:latin typeface="Lato" panose="020F0502020204030203" pitchFamily="34" charset="0"/>
                <a:ea typeface="Calibri" panose="020F0502020204030204" pitchFamily="34" charset="0"/>
                <a:cs typeface="Times New Roman" panose="02020603050405020304" pitchFamily="18" charset="0"/>
              </a:rPr>
              <a:t> and may be effective at treating common skin conditions including </a:t>
            </a:r>
            <a:r>
              <a:rPr lang="en-GB" sz="1800" u="none" strike="noStrike">
                <a:solidFill>
                  <a:srgbClr val="000000"/>
                </a:solidFill>
                <a:effectLst/>
                <a:latin typeface="Lato" panose="020F0502020204030203" pitchFamily="34" charset="0"/>
                <a:ea typeface="Calibri" panose="020F0502020204030204" pitchFamily="34" charset="0"/>
                <a:cs typeface="Times New Roman" panose="02020603050405020304" pitchFamily="18" charset="0"/>
                <a:hlinkClick r:id="rId3"/>
              </a:rPr>
              <a:t>eczema</a:t>
            </a:r>
            <a:r>
              <a:rPr lang="en-GB" sz="1800">
                <a:solidFill>
                  <a:srgbClr val="000000"/>
                </a:solidFill>
                <a:effectLst/>
                <a:latin typeface="Lato" panose="020F0502020204030203" pitchFamily="34" charset="0"/>
                <a:ea typeface="Calibri" panose="020F0502020204030204" pitchFamily="34" charset="0"/>
                <a:cs typeface="Times New Roman" panose="02020603050405020304" pitchFamily="18" charset="0"/>
              </a:rPr>
              <a:t>, psoriasis, and dry skin – working hands - due to its natural antifungal and anti-inflammatory properties, which may reduce the symptoms of dry, itchy skin.</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2000"/>
              </a:lnSpc>
              <a:spcAft>
                <a:spcPts val="800"/>
              </a:spcAft>
            </a:pPr>
            <a:r>
              <a:rPr lang="en-GB" sz="1800">
                <a:solidFill>
                  <a:srgbClr val="000000"/>
                </a:solidFill>
                <a:effectLst/>
                <a:latin typeface="Lato" panose="020F0502020204030203" pitchFamily="34" charset="0"/>
                <a:ea typeface="Calibri" panose="020F0502020204030204" pitchFamily="34" charset="0"/>
                <a:cs typeface="Arial" panose="020B0604020202020204" pitchFamily="34" charset="0"/>
              </a:rPr>
              <a:t>Lavender </a:t>
            </a:r>
            <a:r>
              <a:rPr lang="en-GB" sz="1800" err="1">
                <a:solidFill>
                  <a:srgbClr val="000000"/>
                </a:solidFill>
                <a:effectLst/>
                <a:latin typeface="Lato" panose="020F0502020204030203" pitchFamily="34" charset="0"/>
                <a:ea typeface="Calibri" panose="020F0502020204030204" pitchFamily="34" charset="0"/>
                <a:cs typeface="Arial" panose="020B0604020202020204" pitchFamily="34" charset="0"/>
              </a:rPr>
              <a:t>stoechas</a:t>
            </a:r>
            <a:r>
              <a:rPr lang="en-GB" sz="1800">
                <a:solidFill>
                  <a:srgbClr val="000000"/>
                </a:solidFill>
                <a:effectLst/>
                <a:latin typeface="Lato" panose="020F0502020204030203" pitchFamily="34" charset="0"/>
                <a:ea typeface="Calibri" panose="020F0502020204030204" pitchFamily="34" charset="0"/>
                <a:cs typeface="Arial" panose="020B0604020202020204" pitchFamily="34" charset="0"/>
              </a:rPr>
              <a:t> oil is believed to encourage hair growth. A 2016 Korean study supported the use of lavender oil for new growth of hair, hair thickening, and hair loss prevention, noting the “marked hair growth-promoting effects” of lavender oil.</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endParaRPr lang="en-GB"/>
          </a:p>
          <a:p>
            <a:r>
              <a:rPr lang="en-GB" sz="1200">
                <a:effectLst/>
                <a:latin typeface="Lato" panose="020F0502020204030203" pitchFamily="34" charset="0"/>
                <a:ea typeface="Calibri" panose="020F0502020204030204" pitchFamily="34" charset="0"/>
                <a:cs typeface="Times New Roman" panose="02020603050405020304" pitchFamily="18" charset="0"/>
              </a:rPr>
              <a:t>Sandalwood is an evergreen tree native to India. The oil has powerful hydrating effects on the skin. Sandalwood Essential oils has rejuvenated properties making it the perfect ingredient to gently tone and tighten the appearance of wrinkles. With the soothe and calming compounds, Sandalwood Oil has an unparalleled ability to renew the complexion. Whether it is psoriasis, eczema, rosacea or even pigmentation, the oil works to soothe the epidermis and even out the skin tone. (</a:t>
            </a:r>
            <a:r>
              <a:rPr lang="en-GB" sz="1200" err="1">
                <a:effectLst/>
                <a:latin typeface="Lato" panose="020F0502020204030203" pitchFamily="34" charset="0"/>
                <a:ea typeface="Calibri" panose="020F0502020204030204" pitchFamily="34" charset="0"/>
                <a:cs typeface="Times New Roman" panose="02020603050405020304" pitchFamily="18" charset="0"/>
              </a:rPr>
              <a:t>Decleor</a:t>
            </a:r>
            <a:r>
              <a:rPr lang="en-GB" sz="1200">
                <a:effectLst/>
                <a:latin typeface="Lato" panose="020F0502020204030203" pitchFamily="34" charset="0"/>
                <a:ea typeface="Calibri" panose="020F0502020204030204" pitchFamily="34" charset="0"/>
                <a:cs typeface="Times New Roman" panose="02020603050405020304" pitchFamily="18" charset="0"/>
              </a:rPr>
              <a:t> Paris</a:t>
            </a:r>
          </a:p>
          <a:p>
            <a:r>
              <a:rPr lang="en-GB" sz="1200">
                <a:solidFill>
                  <a:srgbClr val="000000"/>
                </a:solidFill>
                <a:effectLst/>
                <a:latin typeface="Lato" panose="020F0502020204030203" pitchFamily="34" charset="0"/>
                <a:ea typeface="Calibri" panose="020F0502020204030204" pitchFamily="34" charset="0"/>
                <a:cs typeface="Times New Roman" panose="02020603050405020304" pitchFamily="18" charset="0"/>
              </a:rPr>
              <a:t>Sandalwood essential oil is an centuries old essential oil that has a woody and exotic aroma. This oil is a natural healer for skin, mind, and health. Sandalwood essential oil will hydrate the skin as it will provide the epidermis with the ultimate replenishment. As an emollient, it has powerful hydrating effects on the skin, penetrating deeply to deliver an intense dose of moisture. (</a:t>
            </a:r>
            <a:r>
              <a:rPr lang="en-GB" sz="1200" err="1">
                <a:solidFill>
                  <a:srgbClr val="000000"/>
                </a:solidFill>
                <a:effectLst/>
                <a:latin typeface="Lato" panose="020F0502020204030203" pitchFamily="34" charset="0"/>
                <a:ea typeface="Calibri" panose="020F0502020204030204" pitchFamily="34" charset="0"/>
                <a:cs typeface="Times New Roman" panose="02020603050405020304" pitchFamily="18" charset="0"/>
              </a:rPr>
              <a:t>Decleor</a:t>
            </a:r>
            <a:r>
              <a:rPr lang="en-GB" sz="1200">
                <a:solidFill>
                  <a:srgbClr val="000000"/>
                </a:solidFill>
                <a:effectLst/>
                <a:latin typeface="Lato" panose="020F0502020204030203" pitchFamily="34" charset="0"/>
                <a:ea typeface="Calibri" panose="020F0502020204030204" pitchFamily="34" charset="0"/>
                <a:cs typeface="Times New Roman" panose="02020603050405020304" pitchFamily="18" charset="0"/>
              </a:rPr>
              <a:t> Paris, n/d)</a:t>
            </a:r>
            <a:r>
              <a:rPr lang="en-GB" sz="1200">
                <a:effectLst/>
                <a:latin typeface="Lato" panose="020F0502020204030203" pitchFamily="34" charset="0"/>
                <a:ea typeface="Calibri" panose="020F0502020204030204" pitchFamily="34" charset="0"/>
                <a:cs typeface="Times New Roman" panose="02020603050405020304" pitchFamily="18" charset="0"/>
              </a:rPr>
              <a:t>, n/d) Sandalwood oil helps soften and tame beard hair, it can also work as a styling agent. Appling sandalwood oil to facial hair will help moistures the skin underneath. </a:t>
            </a:r>
            <a:endParaRPr lang="en-GB"/>
          </a:p>
          <a:p>
            <a:endParaRPr lang="en-GB"/>
          </a:p>
        </p:txBody>
      </p:sp>
      <p:sp>
        <p:nvSpPr>
          <p:cNvPr id="61" name="Google Shape;61;p2:notes">
            <a:extLst>
              <a:ext uri="{FF2B5EF4-FFF2-40B4-BE49-F238E27FC236}">
                <a16:creationId xmlns:a16="http://schemas.microsoft.com/office/drawing/2014/main" id="{5C328970-2445-4E71-7AC6-B36402455337}"/>
              </a:ext>
            </a:extLst>
          </p:cNvPr>
          <p:cNvSpPr>
            <a:spLocks noGrp="1" noRot="1" noChangeAspect="1"/>
          </p:cNvSpPr>
          <p:nvPr>
            <p:ph type="sldImg" idx="2"/>
          </p:nvPr>
        </p:nvSpPr>
        <p:spPr>
          <a:xfrm>
            <a:off x="768350" y="744538"/>
            <a:ext cx="526097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 name="Slide Number Placeholder 1">
            <a:extLst>
              <a:ext uri="{FF2B5EF4-FFF2-40B4-BE49-F238E27FC236}">
                <a16:creationId xmlns:a16="http://schemas.microsoft.com/office/drawing/2014/main" id="{0D95D144-33FE-4415-CB4D-789FC0291696}"/>
              </a:ext>
            </a:extLst>
          </p:cNvPr>
          <p:cNvSpPr>
            <a:spLocks noGrp="1"/>
          </p:cNvSpPr>
          <p:nvPr>
            <p:ph type="sldNum" idx="12"/>
          </p:nvPr>
        </p:nvSpPr>
        <p:spPr/>
        <p:txBody>
          <a:bodyPr/>
          <a:lstStyle/>
          <a:p>
            <a:pPr algn="r">
              <a:buSzPts val="1200"/>
            </a:pPr>
            <a:fld id="{00000000-1234-1234-1234-123412341234}" type="slidenum">
              <a:rPr lang="en-GB" sz="1100">
                <a:solidFill>
                  <a:schemeClr val="dk1"/>
                </a:solidFill>
                <a:latin typeface="Calibri"/>
                <a:ea typeface="Calibri"/>
                <a:cs typeface="Calibri"/>
                <a:sym typeface="Calibri"/>
              </a:rPr>
              <a:pPr algn="r">
                <a:buSzPts val="1200"/>
              </a:pPr>
              <a:t>11</a:t>
            </a:fld>
            <a:endParaRPr lang="en-GB" sz="1100">
              <a:solidFill>
                <a:schemeClr val="dk1"/>
              </a:solidFill>
              <a:latin typeface="Calibri"/>
              <a:ea typeface="Calibri"/>
              <a:cs typeface="Calibri"/>
              <a:sym typeface="Calibri"/>
            </a:endParaRPr>
          </a:p>
        </p:txBody>
      </p:sp>
      <p:sp>
        <p:nvSpPr>
          <p:cNvPr id="3" name="Date Placeholder 2">
            <a:extLst>
              <a:ext uri="{FF2B5EF4-FFF2-40B4-BE49-F238E27FC236}">
                <a16:creationId xmlns:a16="http://schemas.microsoft.com/office/drawing/2014/main" id="{BB947E81-5A94-1372-20A1-C51C94323029}"/>
              </a:ext>
            </a:extLst>
          </p:cNvPr>
          <p:cNvSpPr>
            <a:spLocks noGrp="1"/>
          </p:cNvSpPr>
          <p:nvPr>
            <p:ph type="dt" idx="10"/>
          </p:nvPr>
        </p:nvSpPr>
        <p:spPr/>
        <p:txBody>
          <a:bodyPr/>
          <a:lstStyle/>
          <a:p>
            <a:endParaRPr lang="en-GB"/>
          </a:p>
        </p:txBody>
      </p:sp>
    </p:spTree>
    <p:extLst>
      <p:ext uri="{BB962C8B-B14F-4D97-AF65-F5344CB8AC3E}">
        <p14:creationId xmlns:p14="http://schemas.microsoft.com/office/powerpoint/2010/main" val="36776462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a:extLst>
            <a:ext uri="{FF2B5EF4-FFF2-40B4-BE49-F238E27FC236}">
              <a16:creationId xmlns:a16="http://schemas.microsoft.com/office/drawing/2014/main" id="{AF5EFB5A-6288-32DA-DEDA-A502210B96D2}"/>
            </a:ext>
          </a:extLst>
        </p:cNvPr>
        <p:cNvGrpSpPr/>
        <p:nvPr/>
      </p:nvGrpSpPr>
      <p:grpSpPr>
        <a:xfrm>
          <a:off x="0" y="0"/>
          <a:ext cx="0" cy="0"/>
          <a:chOff x="0" y="0"/>
          <a:chExt cx="0" cy="0"/>
        </a:xfrm>
      </p:grpSpPr>
      <p:sp>
        <p:nvSpPr>
          <p:cNvPr id="60" name="Google Shape;60;p2:notes">
            <a:extLst>
              <a:ext uri="{FF2B5EF4-FFF2-40B4-BE49-F238E27FC236}">
                <a16:creationId xmlns:a16="http://schemas.microsoft.com/office/drawing/2014/main" id="{6D9BB7CE-8C8C-61CA-3FFA-A28B9E5DAE5D}"/>
              </a:ext>
            </a:extLst>
          </p:cNvPr>
          <p:cNvSpPr txBox="1">
            <a:spLocks noGrp="1"/>
          </p:cNvSpPr>
          <p:nvPr>
            <p:ph type="body" idx="1"/>
          </p:nvPr>
        </p:nvSpPr>
        <p:spPr>
          <a:xfrm>
            <a:off x="680171" y="4715362"/>
            <a:ext cx="5437333" cy="4467404"/>
          </a:xfrm>
          <a:prstGeom prst="rect">
            <a:avLst/>
          </a:prstGeom>
          <a:noFill/>
          <a:ln>
            <a:noFill/>
          </a:ln>
        </p:spPr>
        <p:txBody>
          <a:bodyPr spcFirstLastPara="1" wrap="square" lIns="83745" tIns="41861" rIns="83745" bIns="41861" anchor="t" anchorCtr="0">
            <a:noAutofit/>
          </a:bodyPr>
          <a:lstStyle/>
          <a:p>
            <a:r>
              <a:rPr lang="en-GB" sz="1800">
                <a:solidFill>
                  <a:srgbClr val="000000"/>
                </a:solidFill>
                <a:effectLst/>
                <a:latin typeface="Lato" panose="020F0502020204030203" pitchFamily="34" charset="0"/>
                <a:ea typeface="Calibri" panose="020F0502020204030204" pitchFamily="34" charset="0"/>
                <a:cs typeface="Times New Roman" panose="02020603050405020304" pitchFamily="18" charset="0"/>
              </a:rPr>
              <a:t>Chamomile has been used for centuries as an anti-inflammatory, antioxidant, mild astringent and healing medicine, and the essential oil is used in aromatherapy for its ability to soften and soothe the skin. A study in human volunteers demonstrated that chamomile flavonoids and essential oils penetrate below the skin surface into the deeper skin layers, an important property in anti-inflammatory agents. The efficacy of topical use of chamomile to enhance wound healing was evaluated in a double-blind trial on 14 patients who underwent dermabrasion of tattoos. The effects on drying and epithelialization were observed, and chamomile was judged to be statistically efficacious in producing wound drying, contraction and breaking strength and in speeding epithelialization after 15 days compared to controls (Srivastava, Shankar and Gupta, 2010).</a:t>
            </a:r>
          </a:p>
          <a:p>
            <a:endParaRPr lang="en-GB" sz="1800">
              <a:solidFill>
                <a:srgbClr val="000000"/>
              </a:solidFill>
              <a:effectLst/>
              <a:latin typeface="Lato" panose="020F0502020204030203"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srgbClr val="000000"/>
                </a:solidFill>
                <a:effectLst/>
                <a:latin typeface="Lato" panose="020F0502020204030203" pitchFamily="34" charset="0"/>
                <a:ea typeface="Calibri" panose="020F0502020204030204" pitchFamily="34" charset="0"/>
                <a:cs typeface="Arial" panose="020B0604020202020204" pitchFamily="34" charset="0"/>
              </a:rPr>
              <a:t>Mint has strong antibacterial properties and contains salicylic acid – both of which effectively prevent acne. It also contains vitamin A, which controls the secretion of oil in people who have oily and acne-prone skin. The application of this ingredient dries up and eliminates acne while cleaning your </a:t>
            </a:r>
            <a:r>
              <a:rPr lang="en-GB" sz="1200" err="1">
                <a:solidFill>
                  <a:srgbClr val="000000"/>
                </a:solidFill>
                <a:effectLst/>
                <a:latin typeface="Lato" panose="020F0502020204030203" pitchFamily="34" charset="0"/>
                <a:ea typeface="Calibri" panose="020F0502020204030204" pitchFamily="34" charset="0"/>
                <a:cs typeface="Arial" panose="020B0604020202020204" pitchFamily="34" charset="0"/>
              </a:rPr>
              <a:t>pores.</a:t>
            </a:r>
            <a:r>
              <a:rPr lang="en-GB" sz="1200" err="1">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Also</a:t>
            </a:r>
            <a:r>
              <a:rPr lang="en-GB" sz="120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 this oil </a:t>
            </a:r>
            <a:r>
              <a:rPr lang="en-GB" sz="1200">
                <a:solidFill>
                  <a:srgbClr val="000000"/>
                </a:solidFill>
                <a:effectLst/>
                <a:latin typeface="Lato" panose="020F0502020204030203" pitchFamily="34" charset="0"/>
                <a:ea typeface="Calibri" panose="020F0502020204030204" pitchFamily="34" charset="0"/>
                <a:cs typeface="Arial" panose="020B0604020202020204" pitchFamily="34" charset="0"/>
              </a:rPr>
              <a:t>When used with the right ingredients, mint locks moisture in your skin by tightening your pores. It also softens and calms dry and itchy </a:t>
            </a:r>
            <a:r>
              <a:rPr lang="en-GB" sz="1200" err="1">
                <a:solidFill>
                  <a:srgbClr val="000000"/>
                </a:solidFill>
                <a:effectLst/>
                <a:latin typeface="Lato" panose="020F0502020204030203" pitchFamily="34" charset="0"/>
                <a:ea typeface="Calibri" panose="020F0502020204030204" pitchFamily="34" charset="0"/>
                <a:cs typeface="Arial" panose="020B0604020202020204" pitchFamily="34" charset="0"/>
              </a:rPr>
              <a:t>skin.Blackheads</a:t>
            </a:r>
            <a:r>
              <a:rPr lang="en-GB" sz="1200">
                <a:solidFill>
                  <a:srgbClr val="000000"/>
                </a:solidFill>
                <a:effectLst/>
                <a:latin typeface="Lato" panose="020F0502020204030203" pitchFamily="34" charset="0"/>
                <a:ea typeface="Calibri" panose="020F0502020204030204" pitchFamily="34" charset="0"/>
                <a:cs typeface="Arial" panose="020B0604020202020204" pitchFamily="34" charset="0"/>
              </a:rPr>
              <a:t> form when dirt and oil settle into your pores and clog them. As mentioned above, mint keeps your pores clean and tightens them. This gets rid of blackheads and prevents them from reoccurring.</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p>
            <a:endParaRPr lang="en-GB"/>
          </a:p>
          <a:p>
            <a:pPr>
              <a:lnSpc>
                <a:spcPct val="102000"/>
              </a:lnSpc>
              <a:spcAft>
                <a:spcPts val="800"/>
              </a:spcAft>
            </a:pPr>
            <a:r>
              <a:rPr lang="en-GB" sz="1200">
                <a:effectLst/>
                <a:latin typeface="Lato" panose="020F0502020204030203" pitchFamily="34" charset="0"/>
                <a:ea typeface="Calibri" panose="020F0502020204030204" pitchFamily="34" charset="0"/>
                <a:cs typeface="Times New Roman" panose="02020603050405020304" pitchFamily="18" charset="0"/>
              </a:rPr>
              <a:t>Orange Sweet essential oil is an ideal oil for skin and hair as it has antiseptic and anti-inflammatory.</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p>
            <a:r>
              <a:rPr lang="en-GB" sz="1200">
                <a:effectLst/>
                <a:latin typeface="Lato" panose="020F0502020204030203" pitchFamily="34" charset="0"/>
                <a:ea typeface="Calibri" panose="020F0502020204030204" pitchFamily="34" charset="0"/>
                <a:cs typeface="Times New Roman" panose="02020603050405020304" pitchFamily="18" charset="0"/>
              </a:rPr>
              <a:t>Orange Sweet is known to increase the ability to absorb vitamin C, collage production, and blood flow, all of which are essential for anti-aging. (</a:t>
            </a:r>
            <a:r>
              <a:rPr lang="en-GB" sz="1200" err="1">
                <a:effectLst/>
                <a:latin typeface="Lato" panose="020F0502020204030203" pitchFamily="34" charset="0"/>
                <a:ea typeface="Calibri" panose="020F0502020204030204" pitchFamily="34" charset="0"/>
                <a:cs typeface="Times New Roman" panose="02020603050405020304" pitchFamily="18" charset="0"/>
              </a:rPr>
              <a:t>Mightly</a:t>
            </a:r>
            <a:r>
              <a:rPr lang="en-GB" sz="1200">
                <a:effectLst/>
                <a:latin typeface="Lato" panose="020F0502020204030203" pitchFamily="34" charset="0"/>
                <a:ea typeface="Calibri" panose="020F0502020204030204" pitchFamily="34" charset="0"/>
                <a:cs typeface="Times New Roman" panose="02020603050405020304" pitchFamily="18" charset="0"/>
              </a:rPr>
              <a:t> nest, 2016) Orange Sweet essential oil will detangles, reduces irritations, promotes healthy beard growth. This oil will work for all beard lengths.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effectLst/>
                <a:latin typeface="Lato" panose="020F0502020204030203" pitchFamily="34" charset="0"/>
                <a:ea typeface="Calibri" panose="020F0502020204030204" pitchFamily="34" charset="0"/>
                <a:cs typeface="Times New Roman" panose="02020603050405020304" pitchFamily="18" charset="0"/>
              </a:rPr>
              <a:t>Orange Sweet Oil is a sweet fresh scented oil that will slows the rate of skin damage experienced from UV light exposure, pollution, and toxicity. Packed full of antioxidants and vitamin C. (</a:t>
            </a:r>
            <a:r>
              <a:rPr lang="en-GB" sz="1200" err="1">
                <a:effectLst/>
                <a:latin typeface="Lato" panose="020F0502020204030203" pitchFamily="34" charset="0"/>
                <a:ea typeface="Calibri" panose="020F0502020204030204" pitchFamily="34" charset="0"/>
                <a:cs typeface="Times New Roman" panose="02020603050405020304" pitchFamily="18" charset="0"/>
              </a:rPr>
              <a:t>Decleor</a:t>
            </a:r>
            <a:r>
              <a:rPr lang="en-GB" sz="1200">
                <a:effectLst/>
                <a:latin typeface="Lato" panose="020F0502020204030203" pitchFamily="34" charset="0"/>
                <a:ea typeface="Calibri" panose="020F0502020204030204" pitchFamily="34" charset="0"/>
                <a:cs typeface="Times New Roman" panose="02020603050405020304" pitchFamily="18" charset="0"/>
              </a:rPr>
              <a:t>, n/d) Having this ingredient in an aftershave balm will help the skin be more protected from the outside world elements that could damage the skin.</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p>
            <a:endParaRPr lang="en-GB"/>
          </a:p>
        </p:txBody>
      </p:sp>
      <p:sp>
        <p:nvSpPr>
          <p:cNvPr id="61" name="Google Shape;61;p2:notes">
            <a:extLst>
              <a:ext uri="{FF2B5EF4-FFF2-40B4-BE49-F238E27FC236}">
                <a16:creationId xmlns:a16="http://schemas.microsoft.com/office/drawing/2014/main" id="{081954CA-31F0-6673-84BB-602E8FE66D25}"/>
              </a:ext>
            </a:extLst>
          </p:cNvPr>
          <p:cNvSpPr>
            <a:spLocks noGrp="1" noRot="1" noChangeAspect="1"/>
          </p:cNvSpPr>
          <p:nvPr>
            <p:ph type="sldImg" idx="2"/>
          </p:nvPr>
        </p:nvSpPr>
        <p:spPr>
          <a:xfrm>
            <a:off x="768350" y="744538"/>
            <a:ext cx="526097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 name="Slide Number Placeholder 1">
            <a:extLst>
              <a:ext uri="{FF2B5EF4-FFF2-40B4-BE49-F238E27FC236}">
                <a16:creationId xmlns:a16="http://schemas.microsoft.com/office/drawing/2014/main" id="{28F3FCF8-7990-C6D7-7C9A-333A0E697547}"/>
              </a:ext>
            </a:extLst>
          </p:cNvPr>
          <p:cNvSpPr>
            <a:spLocks noGrp="1"/>
          </p:cNvSpPr>
          <p:nvPr>
            <p:ph type="sldNum" idx="12"/>
          </p:nvPr>
        </p:nvSpPr>
        <p:spPr/>
        <p:txBody>
          <a:bodyPr/>
          <a:lstStyle/>
          <a:p>
            <a:pPr algn="r">
              <a:buSzPts val="1200"/>
            </a:pPr>
            <a:fld id="{00000000-1234-1234-1234-123412341234}" type="slidenum">
              <a:rPr lang="en-GB" sz="1100">
                <a:solidFill>
                  <a:schemeClr val="dk1"/>
                </a:solidFill>
                <a:latin typeface="Calibri"/>
                <a:ea typeface="Calibri"/>
                <a:cs typeface="Calibri"/>
                <a:sym typeface="Calibri"/>
              </a:rPr>
              <a:pPr algn="r">
                <a:buSzPts val="1200"/>
              </a:pPr>
              <a:t>12</a:t>
            </a:fld>
            <a:endParaRPr lang="en-GB" sz="1100">
              <a:solidFill>
                <a:schemeClr val="dk1"/>
              </a:solidFill>
              <a:latin typeface="Calibri"/>
              <a:ea typeface="Calibri"/>
              <a:cs typeface="Calibri"/>
              <a:sym typeface="Calibri"/>
            </a:endParaRPr>
          </a:p>
        </p:txBody>
      </p:sp>
      <p:sp>
        <p:nvSpPr>
          <p:cNvPr id="3" name="Date Placeholder 2">
            <a:extLst>
              <a:ext uri="{FF2B5EF4-FFF2-40B4-BE49-F238E27FC236}">
                <a16:creationId xmlns:a16="http://schemas.microsoft.com/office/drawing/2014/main" id="{C4CEB7E5-FFD7-28BC-DE9E-0245FC7947FD}"/>
              </a:ext>
            </a:extLst>
          </p:cNvPr>
          <p:cNvSpPr>
            <a:spLocks noGrp="1"/>
          </p:cNvSpPr>
          <p:nvPr>
            <p:ph type="dt" idx="10"/>
          </p:nvPr>
        </p:nvSpPr>
        <p:spPr/>
        <p:txBody>
          <a:bodyPr/>
          <a:lstStyle/>
          <a:p>
            <a:endParaRPr lang="en-GB"/>
          </a:p>
        </p:txBody>
      </p:sp>
    </p:spTree>
    <p:extLst>
      <p:ext uri="{BB962C8B-B14F-4D97-AF65-F5344CB8AC3E}">
        <p14:creationId xmlns:p14="http://schemas.microsoft.com/office/powerpoint/2010/main" val="21418074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a:extLst>
            <a:ext uri="{FF2B5EF4-FFF2-40B4-BE49-F238E27FC236}">
              <a16:creationId xmlns:a16="http://schemas.microsoft.com/office/drawing/2014/main" id="{44CF4297-3516-2B6A-3F5A-BAEA5B3B0847}"/>
            </a:ext>
          </a:extLst>
        </p:cNvPr>
        <p:cNvGrpSpPr/>
        <p:nvPr/>
      </p:nvGrpSpPr>
      <p:grpSpPr>
        <a:xfrm>
          <a:off x="0" y="0"/>
          <a:ext cx="0" cy="0"/>
          <a:chOff x="0" y="0"/>
          <a:chExt cx="0" cy="0"/>
        </a:xfrm>
      </p:grpSpPr>
      <p:sp>
        <p:nvSpPr>
          <p:cNvPr id="60" name="Google Shape;60;p2:notes">
            <a:extLst>
              <a:ext uri="{FF2B5EF4-FFF2-40B4-BE49-F238E27FC236}">
                <a16:creationId xmlns:a16="http://schemas.microsoft.com/office/drawing/2014/main" id="{2F05A3EA-4BF9-DDE6-A8DF-C6E9769A54BE}"/>
              </a:ext>
            </a:extLst>
          </p:cNvPr>
          <p:cNvSpPr txBox="1">
            <a:spLocks noGrp="1"/>
          </p:cNvSpPr>
          <p:nvPr>
            <p:ph type="body" idx="1"/>
          </p:nvPr>
        </p:nvSpPr>
        <p:spPr>
          <a:xfrm>
            <a:off x="680171" y="4715362"/>
            <a:ext cx="5437333" cy="4467404"/>
          </a:xfrm>
          <a:prstGeom prst="rect">
            <a:avLst/>
          </a:prstGeom>
          <a:noFill/>
          <a:ln>
            <a:noFill/>
          </a:ln>
        </p:spPr>
        <p:txBody>
          <a:bodyPr spcFirstLastPara="1" wrap="square" lIns="83745" tIns="41861" rIns="83745" bIns="41861" anchor="t" anchorCtr="0">
            <a:noAutofit/>
          </a:bodyPr>
          <a:lstStyle/>
          <a:p>
            <a:r>
              <a:rPr lang="en-GB" sz="1800">
                <a:effectLst/>
                <a:latin typeface="Lato" panose="020F0502020204030203" pitchFamily="34" charset="0"/>
                <a:ea typeface="Calibri" panose="020F0502020204030204" pitchFamily="34" charset="0"/>
                <a:cs typeface="Times New Roman" panose="02020603050405020304" pitchFamily="18" charset="0"/>
              </a:rPr>
              <a:t>Distilled from the flowering buds of the clove tree, the oil has a string, warm, spicy aroma. This oil helps relieve pain and is also a powerful anti-microbial essential oil (Aroma Web, n/d) As this oil has pain relief properties and helps tired limbs this oil is a perfect ingredient for a muscle rub </a:t>
            </a:r>
          </a:p>
          <a:p>
            <a:endParaRPr lang="en-GB" sz="1800">
              <a:effectLst/>
              <a:latin typeface="Lato" panose="020F0502020204030203" pitchFamily="34" charset="0"/>
              <a:cs typeface="Times New Roman" panose="02020603050405020304" pitchFamily="18" charset="0"/>
            </a:endParaRPr>
          </a:p>
          <a:p>
            <a:pPr fontAlgn="auto">
              <a:lnSpc>
                <a:spcPts val="1950"/>
              </a:lnSpc>
              <a:spcBef>
                <a:spcPts val="1875"/>
              </a:spcBef>
              <a:spcAft>
                <a:spcPts val="1875"/>
              </a:spcAft>
            </a:pPr>
            <a:r>
              <a:rPr lang="en-GB" sz="1200">
                <a:solidFill>
                  <a:srgbClr val="000000"/>
                </a:solidFill>
                <a:effectLst/>
                <a:latin typeface="Lato" panose="020F0502020204030203" pitchFamily="34" charset="0"/>
                <a:ea typeface="Times New Roman" panose="02020603050405020304" pitchFamily="18" charset="0"/>
                <a:cs typeface="Arial" panose="020B0604020202020204" pitchFamily="34" charset="0"/>
              </a:rPr>
              <a:t>According to a </a:t>
            </a:r>
            <a:r>
              <a:rPr lang="en-GB" sz="1200" u="none" strike="noStrike">
                <a:solidFill>
                  <a:srgbClr val="000000"/>
                </a:solidFill>
                <a:effectLst/>
                <a:latin typeface="Lato" panose="020F0502020204030203" pitchFamily="34" charset="0"/>
                <a:ea typeface="Times New Roman" panose="02020603050405020304" pitchFamily="18" charset="0"/>
                <a:cs typeface="Arial" panose="020B0604020202020204" pitchFamily="34" charset="0"/>
                <a:hlinkClick r:id="rId3"/>
              </a:rPr>
              <a:t>2017 review trusted Source</a:t>
            </a:r>
            <a:r>
              <a:rPr lang="en-GB" sz="1200">
                <a:solidFill>
                  <a:srgbClr val="000000"/>
                </a:solidFill>
                <a:effectLst/>
                <a:latin typeface="Lato" panose="020F0502020204030203" pitchFamily="34" charset="0"/>
                <a:ea typeface="Times New Roman" panose="02020603050405020304" pitchFamily="18" charset="0"/>
                <a:cs typeface="Arial" panose="020B0604020202020204" pitchFamily="34" charset="0"/>
              </a:rPr>
              <a:t> on essential oils, cypress oil is commonly recommended for treating acne because it’s antimicrobial. This means that applying cypress oil topically can reduce the severity of acne by killing bacteria. </a:t>
            </a:r>
            <a:r>
              <a:rPr lang="en-GB" sz="1200">
                <a:solidFill>
                  <a:srgbClr val="000000"/>
                </a:solidFill>
                <a:effectLst/>
                <a:latin typeface="Lato" panose="020F0502020204030203" pitchFamily="34" charset="0"/>
                <a:ea typeface="Calibri" panose="020F0502020204030204" pitchFamily="34" charset="0"/>
                <a:cs typeface="Arial" panose="020B0604020202020204" pitchFamily="34" charset="0"/>
              </a:rPr>
              <a:t>Cypress essential oil is antimicrobial and antibacterial, it can help clean and heal cuts and wounds.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p>
            <a:r>
              <a:rPr lang="en-GB" sz="1200">
                <a:solidFill>
                  <a:srgbClr val="000000"/>
                </a:solidFill>
                <a:effectLst/>
                <a:latin typeface="Lato" panose="020F0502020204030203" pitchFamily="34" charset="0"/>
                <a:ea typeface="Calibri" panose="020F0502020204030204" pitchFamily="34" charset="0"/>
                <a:cs typeface="Times New Roman" panose="02020603050405020304" pitchFamily="18" charset="0"/>
              </a:rPr>
              <a:t>A </a:t>
            </a:r>
            <a:r>
              <a:rPr lang="en-GB" sz="1200" u="none" strike="noStrike">
                <a:solidFill>
                  <a:srgbClr val="000000"/>
                </a:solidFill>
                <a:effectLst/>
                <a:latin typeface="Lato" panose="020F0502020204030203" pitchFamily="34" charset="0"/>
                <a:ea typeface="Calibri" panose="020F0502020204030204" pitchFamily="34" charset="0"/>
                <a:cs typeface="Arial" panose="020B0604020202020204" pitchFamily="34" charset="0"/>
                <a:hlinkClick r:id="rId4"/>
              </a:rPr>
              <a:t>2009 paper</a:t>
            </a:r>
            <a:r>
              <a:rPr lang="en-GB" sz="1200">
                <a:solidFill>
                  <a:srgbClr val="000000"/>
                </a:solidFill>
                <a:effectLst/>
                <a:latin typeface="Lato" panose="020F0502020204030203" pitchFamily="34" charset="0"/>
                <a:ea typeface="Calibri" panose="020F0502020204030204" pitchFamily="34" charset="0"/>
                <a:cs typeface="Arial" panose="020B0604020202020204" pitchFamily="34" charset="0"/>
              </a:rPr>
              <a:t> found that cypress oils were effective against the </a:t>
            </a:r>
            <a:r>
              <a:rPr lang="en-GB" sz="1200" u="none" strike="noStrike">
                <a:solidFill>
                  <a:srgbClr val="000000"/>
                </a:solidFill>
                <a:effectLst/>
                <a:latin typeface="Lato" panose="020F0502020204030203" pitchFamily="34" charset="0"/>
                <a:ea typeface="Calibri" panose="020F0502020204030204" pitchFamily="34" charset="0"/>
                <a:cs typeface="Arial" panose="020B0604020202020204" pitchFamily="34" charset="0"/>
                <a:hlinkClick r:id="rId5"/>
              </a:rPr>
              <a:t>herpes simplex virus</a:t>
            </a:r>
            <a:r>
              <a:rPr lang="en-GB" sz="1200">
                <a:solidFill>
                  <a:srgbClr val="000000"/>
                </a:solidFill>
                <a:effectLst/>
                <a:latin typeface="Lato" panose="020F0502020204030203" pitchFamily="34" charset="0"/>
                <a:ea typeface="Calibri" panose="020F0502020204030204" pitchFamily="34" charset="0"/>
                <a:cs typeface="Arial" panose="020B0604020202020204" pitchFamily="34" charset="0"/>
              </a:rPr>
              <a:t> type 1 (HSV-1). Also known as oral herpes, this virus can cause warts and cold sores</a:t>
            </a:r>
            <a:endParaRPr lang="en-GB"/>
          </a:p>
          <a:p>
            <a:endParaRPr lang="en-GB"/>
          </a:p>
        </p:txBody>
      </p:sp>
      <p:sp>
        <p:nvSpPr>
          <p:cNvPr id="61" name="Google Shape;61;p2:notes">
            <a:extLst>
              <a:ext uri="{FF2B5EF4-FFF2-40B4-BE49-F238E27FC236}">
                <a16:creationId xmlns:a16="http://schemas.microsoft.com/office/drawing/2014/main" id="{2A71A4A0-EF4C-2EF0-C453-EA7D4EAB1673}"/>
              </a:ext>
            </a:extLst>
          </p:cNvPr>
          <p:cNvSpPr>
            <a:spLocks noGrp="1" noRot="1" noChangeAspect="1"/>
          </p:cNvSpPr>
          <p:nvPr>
            <p:ph type="sldImg" idx="2"/>
          </p:nvPr>
        </p:nvSpPr>
        <p:spPr>
          <a:xfrm>
            <a:off x="768350" y="744538"/>
            <a:ext cx="526097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 name="Slide Number Placeholder 1">
            <a:extLst>
              <a:ext uri="{FF2B5EF4-FFF2-40B4-BE49-F238E27FC236}">
                <a16:creationId xmlns:a16="http://schemas.microsoft.com/office/drawing/2014/main" id="{E4115A3B-2713-B45F-1BF5-E7BD1A84676D}"/>
              </a:ext>
            </a:extLst>
          </p:cNvPr>
          <p:cNvSpPr>
            <a:spLocks noGrp="1"/>
          </p:cNvSpPr>
          <p:nvPr>
            <p:ph type="sldNum" idx="12"/>
          </p:nvPr>
        </p:nvSpPr>
        <p:spPr/>
        <p:txBody>
          <a:bodyPr/>
          <a:lstStyle/>
          <a:p>
            <a:pPr algn="r">
              <a:buSzPts val="1200"/>
            </a:pPr>
            <a:fld id="{00000000-1234-1234-1234-123412341234}" type="slidenum">
              <a:rPr lang="en-GB" sz="1100">
                <a:solidFill>
                  <a:schemeClr val="dk1"/>
                </a:solidFill>
                <a:latin typeface="Calibri"/>
                <a:ea typeface="Calibri"/>
                <a:cs typeface="Calibri"/>
                <a:sym typeface="Calibri"/>
              </a:rPr>
              <a:pPr algn="r">
                <a:buSzPts val="1200"/>
              </a:pPr>
              <a:t>13</a:t>
            </a:fld>
            <a:endParaRPr lang="en-GB" sz="1100">
              <a:solidFill>
                <a:schemeClr val="dk1"/>
              </a:solidFill>
              <a:latin typeface="Calibri"/>
              <a:ea typeface="Calibri"/>
              <a:cs typeface="Calibri"/>
              <a:sym typeface="Calibri"/>
            </a:endParaRPr>
          </a:p>
        </p:txBody>
      </p:sp>
      <p:sp>
        <p:nvSpPr>
          <p:cNvPr id="3" name="Date Placeholder 2">
            <a:extLst>
              <a:ext uri="{FF2B5EF4-FFF2-40B4-BE49-F238E27FC236}">
                <a16:creationId xmlns:a16="http://schemas.microsoft.com/office/drawing/2014/main" id="{E7FB4C54-B0FB-F108-0FFF-4765C20C5BBA}"/>
              </a:ext>
            </a:extLst>
          </p:cNvPr>
          <p:cNvSpPr>
            <a:spLocks noGrp="1"/>
          </p:cNvSpPr>
          <p:nvPr>
            <p:ph type="dt" idx="10"/>
          </p:nvPr>
        </p:nvSpPr>
        <p:spPr/>
        <p:txBody>
          <a:bodyPr/>
          <a:lstStyle/>
          <a:p>
            <a:endParaRPr lang="en-GB"/>
          </a:p>
        </p:txBody>
      </p:sp>
    </p:spTree>
    <p:extLst>
      <p:ext uri="{BB962C8B-B14F-4D97-AF65-F5344CB8AC3E}">
        <p14:creationId xmlns:p14="http://schemas.microsoft.com/office/powerpoint/2010/main" val="4467630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a:extLst>
            <a:ext uri="{FF2B5EF4-FFF2-40B4-BE49-F238E27FC236}">
              <a16:creationId xmlns:a16="http://schemas.microsoft.com/office/drawing/2014/main" id="{3FF7CA74-B260-7FB0-7FBC-DD186B86FFC0}"/>
            </a:ext>
          </a:extLst>
        </p:cNvPr>
        <p:cNvGrpSpPr/>
        <p:nvPr/>
      </p:nvGrpSpPr>
      <p:grpSpPr>
        <a:xfrm>
          <a:off x="0" y="0"/>
          <a:ext cx="0" cy="0"/>
          <a:chOff x="0" y="0"/>
          <a:chExt cx="0" cy="0"/>
        </a:xfrm>
      </p:grpSpPr>
      <p:sp>
        <p:nvSpPr>
          <p:cNvPr id="60" name="Google Shape;60;p2:notes">
            <a:extLst>
              <a:ext uri="{FF2B5EF4-FFF2-40B4-BE49-F238E27FC236}">
                <a16:creationId xmlns:a16="http://schemas.microsoft.com/office/drawing/2014/main" id="{0EC50B8B-5A65-69CF-C169-41712BF75E85}"/>
              </a:ext>
            </a:extLst>
          </p:cNvPr>
          <p:cNvSpPr txBox="1">
            <a:spLocks noGrp="1"/>
          </p:cNvSpPr>
          <p:nvPr>
            <p:ph type="body" idx="1"/>
          </p:nvPr>
        </p:nvSpPr>
        <p:spPr>
          <a:xfrm>
            <a:off x="680171" y="4715362"/>
            <a:ext cx="5437333" cy="4467404"/>
          </a:xfrm>
          <a:prstGeom prst="rect">
            <a:avLst/>
          </a:prstGeom>
          <a:noFill/>
          <a:ln>
            <a:noFill/>
          </a:ln>
        </p:spPr>
        <p:txBody>
          <a:bodyPr spcFirstLastPara="1" wrap="square" lIns="83745" tIns="41861" rIns="83745" bIns="41861"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srgbClr val="000000"/>
                </a:solidFill>
                <a:effectLst/>
                <a:latin typeface="Lato" panose="020F0502020204030203" pitchFamily="34" charset="0"/>
                <a:ea typeface="Calibri" panose="020F0502020204030204" pitchFamily="34" charset="0"/>
                <a:cs typeface="Times New Roman" panose="02020603050405020304" pitchFamily="18" charset="0"/>
              </a:rPr>
              <a:t> Using pine oil for hair and scalp treatment is an old-world solution to a pervasive problem. Because of its antibacterial and anti-inflammatory properties, pine oil may be good use on scalp issues such as psoriasis and dandruff, as it soothes as it kills any infections that may occur on the skin. Pine tar has been used to treat severe dry scalp as well and can help clear up the flakiness which occurs with dandruff. </a:t>
            </a:r>
          </a:p>
          <a:p>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effectLst/>
                <a:latin typeface="Lato" panose="020F0502020204030203" pitchFamily="34" charset="0"/>
                <a:ea typeface="Calibri" panose="020F0502020204030204" pitchFamily="34" charset="0"/>
                <a:cs typeface="Times New Roman" panose="02020603050405020304" pitchFamily="18" charset="0"/>
              </a:rPr>
              <a:t>Cedarwood essential oil is a substance derived from the needles, leaves, bark, and berries of the cedar tree. For hair loss and other hair conditions the oil when used of scalp massage will help with the re-growth of the hair. For the skin cedarwood oil has anti-inflammatory and antimicrobial properties. The oil will reduce the appearance of scars, treat minor wounds, alleviate arthritis pain, and sooth symptoms of eczema. (Wilson, 2019) This natural essential oil promotes hair growth and reduces hair loss by balancing the oil-producing glands. It also has amazing antifungal and antibacterial properties, which help combat dandruff or hair loss. (The Sardar Co, n/d)</a:t>
            </a:r>
          </a:p>
          <a:p>
            <a:pPr>
              <a:lnSpc>
                <a:spcPct val="104000"/>
              </a:lnSpc>
              <a:spcAft>
                <a:spcPts val="800"/>
              </a:spcAft>
            </a:pPr>
            <a:r>
              <a:rPr lang="en-GB" sz="1200">
                <a:effectLst/>
                <a:latin typeface="Lato" panose="020F0502020204030203" pitchFamily="34" charset="0"/>
                <a:ea typeface="Calibri" panose="020F0502020204030204" pitchFamily="34" charset="0"/>
                <a:cs typeface="Times New Roman" panose="02020603050405020304" pitchFamily="18" charset="0"/>
              </a:rPr>
              <a:t>This oil has anti- inflammatory and antimicrobial properties which makes the oil beneficial for skin condition like acne. Having this ingredient in a facial wash will give it the added benefits of helping treat acne as the oil as the oil has antimicrobial and anti-inflammatory properties. </a:t>
            </a:r>
          </a:p>
          <a:p>
            <a:pPr>
              <a:lnSpc>
                <a:spcPct val="104000"/>
              </a:lnSpc>
              <a:spcAft>
                <a:spcPts val="800"/>
              </a:spcAft>
            </a:pPr>
            <a:endParaRPr lang="en-GB" sz="1200">
              <a:effectLst/>
              <a:latin typeface="Lato" panose="020F0502020204030203" pitchFamily="34" charset="0"/>
              <a:ea typeface="Calibri" panose="020F0502020204030204" pitchFamily="34" charset="0"/>
              <a:cs typeface="Times New Roman" panose="02020603050405020304" pitchFamily="18" charset="0"/>
            </a:endParaRPr>
          </a:p>
          <a:p>
            <a:pPr>
              <a:lnSpc>
                <a:spcPct val="104000"/>
              </a:lnSpc>
              <a:spcAft>
                <a:spcPts val="800"/>
              </a:spcAft>
            </a:pPr>
            <a:r>
              <a:rPr lang="en-GB" sz="1200">
                <a:effectLst/>
                <a:latin typeface="Lato" panose="020F0502020204030203" pitchFamily="34" charset="0"/>
                <a:ea typeface="Calibri" panose="020F0502020204030204" pitchFamily="34" charset="0"/>
                <a:cs typeface="Times New Roman" panose="02020603050405020304" pitchFamily="18" charset="0"/>
              </a:rPr>
              <a:t>Basil is a great oil for headaches, pain relief and smooth muscle spasm relief. </a:t>
            </a:r>
          </a:p>
          <a:p>
            <a:pPr>
              <a:lnSpc>
                <a:spcPct val="104000"/>
              </a:lnSpc>
              <a:spcAft>
                <a:spcPts val="800"/>
              </a:spcAft>
            </a:pPr>
            <a:endParaRPr lang="en-GB" sz="1200">
              <a:effectLst/>
              <a:latin typeface="Lato" panose="020F0502020204030203"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4000"/>
              </a:lnSpc>
              <a:spcBef>
                <a:spcPts val="0"/>
              </a:spcBef>
              <a:spcAft>
                <a:spcPts val="800"/>
              </a:spcAft>
              <a:buClrTx/>
              <a:buSzTx/>
              <a:buFontTx/>
              <a:buNone/>
              <a:tabLst/>
              <a:defRPr/>
            </a:pPr>
            <a:r>
              <a:rPr lang="en-GB" sz="1200">
                <a:effectLst/>
                <a:latin typeface="Lato" panose="020F0502020204030203" pitchFamily="34" charset="0"/>
                <a:ea typeface="Calibri" panose="020F0502020204030204" pitchFamily="34" charset="0"/>
                <a:cs typeface="Times New Roman" panose="02020603050405020304" pitchFamily="18" charset="0"/>
              </a:rPr>
              <a:t>Lavandin Super </a:t>
            </a:r>
            <a:r>
              <a:rPr lang="en-US">
                <a:latin typeface="Lato" panose="020F0502020204030203" pitchFamily="34" charset="0"/>
                <a:ea typeface="Times New Roman" panose="02020603050405020304" pitchFamily="18" charset="0"/>
                <a:cs typeface="Times New Roman" panose="02020603050405020304" pitchFamily="18" charset="0"/>
              </a:rPr>
              <a:t>fights against MRSA, compresses for leg ulcers, bed sores, boils. Burns and wounds, Tinea capitis (fungal infection of the hair and scalp), good for gut health – a common upset with anxiety and stress. </a:t>
            </a:r>
            <a:endParaRPr lang="en-US" sz="1200">
              <a:effectLst/>
              <a:latin typeface="Lato" panose="020F0502020204030203" pitchFamily="34" charset="0"/>
              <a:ea typeface="Times New Roman" panose="02020603050405020304" pitchFamily="18" charset="0"/>
              <a:cs typeface="Times New Roman" panose="02020603050405020304" pitchFamily="18" charset="0"/>
            </a:endParaRPr>
          </a:p>
          <a:p>
            <a:pPr>
              <a:lnSpc>
                <a:spcPct val="104000"/>
              </a:lnSpc>
              <a:spcAft>
                <a:spcPts val="800"/>
              </a:spcAft>
            </a:pPr>
            <a:endParaRPr lang="en-GB" sz="1200">
              <a:effectLst/>
              <a:latin typeface="Calibri" panose="020F0502020204030204" pitchFamily="34" charset="0"/>
              <a:ea typeface="Calibri" panose="020F0502020204030204" pitchFamily="34" charset="0"/>
              <a:cs typeface="Times New Roman" panose="02020603050405020304" pitchFamily="18" charset="0"/>
            </a:endParaRPr>
          </a:p>
          <a:p>
            <a:endParaRPr lang="en-GB"/>
          </a:p>
          <a:p>
            <a:endParaRPr lang="en-GB"/>
          </a:p>
          <a:p>
            <a:endParaRPr lang="en-GB"/>
          </a:p>
        </p:txBody>
      </p:sp>
      <p:sp>
        <p:nvSpPr>
          <p:cNvPr id="61" name="Google Shape;61;p2:notes">
            <a:extLst>
              <a:ext uri="{FF2B5EF4-FFF2-40B4-BE49-F238E27FC236}">
                <a16:creationId xmlns:a16="http://schemas.microsoft.com/office/drawing/2014/main" id="{E411BCB7-388C-2C44-B7F0-D97083DC8006}"/>
              </a:ext>
            </a:extLst>
          </p:cNvPr>
          <p:cNvSpPr>
            <a:spLocks noGrp="1" noRot="1" noChangeAspect="1"/>
          </p:cNvSpPr>
          <p:nvPr>
            <p:ph type="sldImg" idx="2"/>
          </p:nvPr>
        </p:nvSpPr>
        <p:spPr>
          <a:xfrm>
            <a:off x="768350" y="744538"/>
            <a:ext cx="526097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 name="Slide Number Placeholder 1">
            <a:extLst>
              <a:ext uri="{FF2B5EF4-FFF2-40B4-BE49-F238E27FC236}">
                <a16:creationId xmlns:a16="http://schemas.microsoft.com/office/drawing/2014/main" id="{35EE5FA5-E8BA-2F2A-A9CE-A583517767D9}"/>
              </a:ext>
            </a:extLst>
          </p:cNvPr>
          <p:cNvSpPr>
            <a:spLocks noGrp="1"/>
          </p:cNvSpPr>
          <p:nvPr>
            <p:ph type="sldNum" idx="12"/>
          </p:nvPr>
        </p:nvSpPr>
        <p:spPr/>
        <p:txBody>
          <a:bodyPr/>
          <a:lstStyle/>
          <a:p>
            <a:pPr algn="r">
              <a:buSzPts val="1200"/>
            </a:pPr>
            <a:fld id="{00000000-1234-1234-1234-123412341234}" type="slidenum">
              <a:rPr lang="en-GB" sz="1100">
                <a:solidFill>
                  <a:schemeClr val="dk1"/>
                </a:solidFill>
                <a:latin typeface="Calibri"/>
                <a:ea typeface="Calibri"/>
                <a:cs typeface="Calibri"/>
                <a:sym typeface="Calibri"/>
              </a:rPr>
              <a:pPr algn="r">
                <a:buSzPts val="1200"/>
              </a:pPr>
              <a:t>14</a:t>
            </a:fld>
            <a:endParaRPr lang="en-GB" sz="1100">
              <a:solidFill>
                <a:schemeClr val="dk1"/>
              </a:solidFill>
              <a:latin typeface="Calibri"/>
              <a:ea typeface="Calibri"/>
              <a:cs typeface="Calibri"/>
              <a:sym typeface="Calibri"/>
            </a:endParaRPr>
          </a:p>
        </p:txBody>
      </p:sp>
      <p:sp>
        <p:nvSpPr>
          <p:cNvPr id="3" name="Date Placeholder 2">
            <a:extLst>
              <a:ext uri="{FF2B5EF4-FFF2-40B4-BE49-F238E27FC236}">
                <a16:creationId xmlns:a16="http://schemas.microsoft.com/office/drawing/2014/main" id="{BDD3716E-DDEF-6FAF-6023-E814316568F7}"/>
              </a:ext>
            </a:extLst>
          </p:cNvPr>
          <p:cNvSpPr>
            <a:spLocks noGrp="1"/>
          </p:cNvSpPr>
          <p:nvPr>
            <p:ph type="dt" idx="10"/>
          </p:nvPr>
        </p:nvSpPr>
        <p:spPr/>
        <p:txBody>
          <a:bodyPr/>
          <a:lstStyle/>
          <a:p>
            <a:endParaRPr lang="en-GB"/>
          </a:p>
        </p:txBody>
      </p:sp>
    </p:spTree>
    <p:extLst>
      <p:ext uri="{BB962C8B-B14F-4D97-AF65-F5344CB8AC3E}">
        <p14:creationId xmlns:p14="http://schemas.microsoft.com/office/powerpoint/2010/main" val="28652063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a:extLst>
            <a:ext uri="{FF2B5EF4-FFF2-40B4-BE49-F238E27FC236}">
              <a16:creationId xmlns:a16="http://schemas.microsoft.com/office/drawing/2014/main" id="{24BC35B7-9E62-4BAD-5A7C-C19C88FC839B}"/>
            </a:ext>
          </a:extLst>
        </p:cNvPr>
        <p:cNvGrpSpPr/>
        <p:nvPr/>
      </p:nvGrpSpPr>
      <p:grpSpPr>
        <a:xfrm>
          <a:off x="0" y="0"/>
          <a:ext cx="0" cy="0"/>
          <a:chOff x="0" y="0"/>
          <a:chExt cx="0" cy="0"/>
        </a:xfrm>
      </p:grpSpPr>
      <p:sp>
        <p:nvSpPr>
          <p:cNvPr id="60" name="Google Shape;60;p2:notes">
            <a:extLst>
              <a:ext uri="{FF2B5EF4-FFF2-40B4-BE49-F238E27FC236}">
                <a16:creationId xmlns:a16="http://schemas.microsoft.com/office/drawing/2014/main" id="{F9AF5CDC-239A-FBF4-315F-2494EBEB2CC5}"/>
              </a:ext>
            </a:extLst>
          </p:cNvPr>
          <p:cNvSpPr txBox="1">
            <a:spLocks noGrp="1"/>
          </p:cNvSpPr>
          <p:nvPr>
            <p:ph type="body" idx="1"/>
          </p:nvPr>
        </p:nvSpPr>
        <p:spPr>
          <a:xfrm>
            <a:off x="680171" y="4715362"/>
            <a:ext cx="5437333" cy="4467404"/>
          </a:xfrm>
          <a:prstGeom prst="rect">
            <a:avLst/>
          </a:prstGeom>
          <a:noFill/>
          <a:ln>
            <a:noFill/>
          </a:ln>
        </p:spPr>
        <p:txBody>
          <a:bodyPr spcFirstLastPara="1" wrap="square" lIns="83745" tIns="41861" rIns="83745" bIns="41861" anchor="t" anchorCtr="0">
            <a:noAutofit/>
          </a:bodyPr>
          <a:lstStyle/>
          <a:p>
            <a:endParaRPr lang="en-GB"/>
          </a:p>
        </p:txBody>
      </p:sp>
      <p:sp>
        <p:nvSpPr>
          <p:cNvPr id="61" name="Google Shape;61;p2:notes">
            <a:extLst>
              <a:ext uri="{FF2B5EF4-FFF2-40B4-BE49-F238E27FC236}">
                <a16:creationId xmlns:a16="http://schemas.microsoft.com/office/drawing/2014/main" id="{D2038A6F-F760-A8EC-D30A-3FC8B72B242B}"/>
              </a:ext>
            </a:extLst>
          </p:cNvPr>
          <p:cNvSpPr>
            <a:spLocks noGrp="1" noRot="1" noChangeAspect="1"/>
          </p:cNvSpPr>
          <p:nvPr>
            <p:ph type="sldImg" idx="2"/>
          </p:nvPr>
        </p:nvSpPr>
        <p:spPr>
          <a:xfrm>
            <a:off x="768350" y="744538"/>
            <a:ext cx="526097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 name="Slide Number Placeholder 1">
            <a:extLst>
              <a:ext uri="{FF2B5EF4-FFF2-40B4-BE49-F238E27FC236}">
                <a16:creationId xmlns:a16="http://schemas.microsoft.com/office/drawing/2014/main" id="{B079A8F2-6D60-2E2B-9C51-C451C40A7A33}"/>
              </a:ext>
            </a:extLst>
          </p:cNvPr>
          <p:cNvSpPr>
            <a:spLocks noGrp="1"/>
          </p:cNvSpPr>
          <p:nvPr>
            <p:ph type="sldNum" idx="12"/>
          </p:nvPr>
        </p:nvSpPr>
        <p:spPr/>
        <p:txBody>
          <a:bodyPr/>
          <a:lstStyle/>
          <a:p>
            <a:pPr algn="r">
              <a:buSzPts val="1200"/>
            </a:pPr>
            <a:fld id="{00000000-1234-1234-1234-123412341234}" type="slidenum">
              <a:rPr lang="en-GB" sz="1100">
                <a:solidFill>
                  <a:schemeClr val="dk1"/>
                </a:solidFill>
                <a:latin typeface="Calibri"/>
                <a:ea typeface="Calibri"/>
                <a:cs typeface="Calibri"/>
                <a:sym typeface="Calibri"/>
              </a:rPr>
              <a:pPr algn="r">
                <a:buSzPts val="1200"/>
              </a:pPr>
              <a:t>16</a:t>
            </a:fld>
            <a:endParaRPr lang="en-GB" sz="1100">
              <a:solidFill>
                <a:schemeClr val="dk1"/>
              </a:solidFill>
              <a:latin typeface="Calibri"/>
              <a:ea typeface="Calibri"/>
              <a:cs typeface="Calibri"/>
              <a:sym typeface="Calibri"/>
            </a:endParaRPr>
          </a:p>
        </p:txBody>
      </p:sp>
      <p:sp>
        <p:nvSpPr>
          <p:cNvPr id="3" name="Date Placeholder 2">
            <a:extLst>
              <a:ext uri="{FF2B5EF4-FFF2-40B4-BE49-F238E27FC236}">
                <a16:creationId xmlns:a16="http://schemas.microsoft.com/office/drawing/2014/main" id="{B7F5936C-4FED-88A1-31E5-A7CDD186C1DE}"/>
              </a:ext>
            </a:extLst>
          </p:cNvPr>
          <p:cNvSpPr>
            <a:spLocks noGrp="1"/>
          </p:cNvSpPr>
          <p:nvPr>
            <p:ph type="dt" idx="10"/>
          </p:nvPr>
        </p:nvSpPr>
        <p:spPr/>
        <p:txBody>
          <a:bodyPr/>
          <a:lstStyle/>
          <a:p>
            <a:endParaRPr lang="en-GB"/>
          </a:p>
        </p:txBody>
      </p:sp>
    </p:spTree>
    <p:extLst>
      <p:ext uri="{BB962C8B-B14F-4D97-AF65-F5344CB8AC3E}">
        <p14:creationId xmlns:p14="http://schemas.microsoft.com/office/powerpoint/2010/main" val="421865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txBox="1">
            <a:spLocks noGrp="1"/>
          </p:cNvSpPr>
          <p:nvPr>
            <p:ph type="body" idx="1"/>
          </p:nvPr>
        </p:nvSpPr>
        <p:spPr>
          <a:xfrm>
            <a:off x="680171" y="4715362"/>
            <a:ext cx="5437333" cy="4467404"/>
          </a:xfrm>
          <a:prstGeom prst="rect">
            <a:avLst/>
          </a:prstGeom>
          <a:noFill/>
          <a:ln>
            <a:noFill/>
          </a:ln>
        </p:spPr>
        <p:txBody>
          <a:bodyPr spcFirstLastPara="1" wrap="square" lIns="83745" tIns="41861" rIns="83745" bIns="41861" anchor="t" anchorCtr="0">
            <a:noAutofit/>
          </a:bodyPr>
          <a:lstStyle/>
          <a:p>
            <a:pPr algn="l">
              <a:lnSpc>
                <a:spcPts val="1800"/>
              </a:lnSpc>
              <a:spcAft>
                <a:spcPts val="750"/>
              </a:spcAft>
            </a:pPr>
            <a:r>
              <a:rPr lang="en-GB" b="0" i="0">
                <a:solidFill>
                  <a:srgbClr val="001D35"/>
                </a:solidFill>
                <a:effectLst/>
                <a:latin typeface="Google Sans"/>
              </a:rPr>
              <a:t>Some common mental health concerns for men include:</a:t>
            </a:r>
          </a:p>
          <a:p>
            <a:pPr algn="l" fontAlgn="ctr">
              <a:lnSpc>
                <a:spcPts val="1650"/>
              </a:lnSpc>
              <a:spcBef>
                <a:spcPts val="750"/>
              </a:spcBef>
              <a:spcAft>
                <a:spcPts val="600"/>
              </a:spcAft>
              <a:buFont typeface="Arial" panose="020B0604020202020204" pitchFamily="34" charset="0"/>
              <a:buChar char="•"/>
            </a:pPr>
            <a:r>
              <a:rPr lang="en-GB" b="1" i="0">
                <a:solidFill>
                  <a:srgbClr val="001D35"/>
                </a:solidFill>
                <a:effectLst/>
                <a:latin typeface="Google Sans"/>
              </a:rPr>
              <a:t>Depression</a:t>
            </a:r>
            <a:r>
              <a:rPr lang="en-GB" b="0" i="0">
                <a:solidFill>
                  <a:srgbClr val="001D35"/>
                </a:solidFill>
                <a:effectLst/>
                <a:latin typeface="Google Sans"/>
              </a:rPr>
              <a:t>: A persistent low mood that can interfere with daily life </a:t>
            </a:r>
          </a:p>
          <a:p>
            <a:pPr algn="l" fontAlgn="ctr">
              <a:lnSpc>
                <a:spcPts val="1650"/>
              </a:lnSpc>
              <a:spcBef>
                <a:spcPts val="750"/>
              </a:spcBef>
              <a:spcAft>
                <a:spcPts val="600"/>
              </a:spcAft>
              <a:buFont typeface="Arial" panose="020B0604020202020204" pitchFamily="34" charset="0"/>
              <a:buChar char="•"/>
            </a:pPr>
            <a:r>
              <a:rPr lang="en-GB" b="1" i="0">
                <a:solidFill>
                  <a:srgbClr val="001D35"/>
                </a:solidFill>
                <a:effectLst/>
                <a:latin typeface="Google Sans"/>
              </a:rPr>
              <a:t>Anxiety disorders</a:t>
            </a:r>
            <a:r>
              <a:rPr lang="en-GB" b="0" i="0">
                <a:solidFill>
                  <a:srgbClr val="001D35"/>
                </a:solidFill>
                <a:effectLst/>
                <a:latin typeface="Google Sans"/>
              </a:rPr>
              <a:t>: Intense and uncontrollable feelings of fear and worry, such as panic disorder, obsessive-compulsive disorder (OCD), generalized anxiety disorder (GAD), social anxiety, and phobias </a:t>
            </a:r>
          </a:p>
          <a:p>
            <a:pPr algn="l" fontAlgn="ctr">
              <a:lnSpc>
                <a:spcPts val="1650"/>
              </a:lnSpc>
              <a:spcBef>
                <a:spcPts val="750"/>
              </a:spcBef>
              <a:spcAft>
                <a:spcPts val="600"/>
              </a:spcAft>
              <a:buFont typeface="Arial" panose="020B0604020202020204" pitchFamily="34" charset="0"/>
              <a:buChar char="•"/>
            </a:pPr>
            <a:r>
              <a:rPr lang="en-GB" b="1" i="0">
                <a:solidFill>
                  <a:srgbClr val="001D35"/>
                </a:solidFill>
                <a:effectLst/>
                <a:latin typeface="Google Sans"/>
              </a:rPr>
              <a:t>Post-traumatic stress disorder (PTSD)</a:t>
            </a:r>
            <a:r>
              <a:rPr lang="en-GB" b="0" i="0">
                <a:solidFill>
                  <a:srgbClr val="001D35"/>
                </a:solidFill>
                <a:effectLst/>
                <a:latin typeface="Google Sans"/>
              </a:rPr>
              <a:t>: Approximately 60% of men experience at least one trauma in their lives </a:t>
            </a:r>
          </a:p>
          <a:p>
            <a:pPr algn="l" fontAlgn="ctr">
              <a:lnSpc>
                <a:spcPts val="1650"/>
              </a:lnSpc>
              <a:spcBef>
                <a:spcPts val="750"/>
              </a:spcBef>
              <a:spcAft>
                <a:spcPts val="600"/>
              </a:spcAft>
              <a:buFont typeface="Arial" panose="020B0604020202020204" pitchFamily="34" charset="0"/>
              <a:buChar char="•"/>
            </a:pPr>
            <a:r>
              <a:rPr lang="en-GB" b="1" i="0">
                <a:solidFill>
                  <a:srgbClr val="001D35"/>
                </a:solidFill>
                <a:effectLst/>
                <a:latin typeface="Google Sans"/>
              </a:rPr>
              <a:t>Substance abuse</a:t>
            </a:r>
            <a:r>
              <a:rPr lang="en-GB" b="0" i="0">
                <a:solidFill>
                  <a:srgbClr val="001D35"/>
                </a:solidFill>
                <a:effectLst/>
                <a:latin typeface="Google Sans"/>
              </a:rPr>
              <a:t>: Men are more likely to exercise at the gym to cope with feeling worried or down </a:t>
            </a:r>
          </a:p>
          <a:p>
            <a:pPr algn="l" fontAlgn="ctr">
              <a:lnSpc>
                <a:spcPts val="1650"/>
              </a:lnSpc>
              <a:spcBef>
                <a:spcPts val="750"/>
              </a:spcBef>
              <a:spcAft>
                <a:spcPts val="600"/>
              </a:spcAft>
              <a:buFont typeface="Arial" panose="020B0604020202020204" pitchFamily="34" charset="0"/>
              <a:buChar char="•"/>
            </a:pPr>
            <a:r>
              <a:rPr lang="en-GB" b="1" i="0">
                <a:solidFill>
                  <a:srgbClr val="001D35"/>
                </a:solidFill>
                <a:effectLst/>
                <a:latin typeface="Google Sans"/>
              </a:rPr>
              <a:t>Eating disorders</a:t>
            </a:r>
            <a:r>
              <a:rPr lang="en-GB" b="0" i="0">
                <a:solidFill>
                  <a:srgbClr val="001D35"/>
                </a:solidFill>
                <a:effectLst/>
                <a:latin typeface="Google Sans"/>
              </a:rPr>
              <a:t>: Men account for about 10% of patients with bulimia or anorexia </a:t>
            </a:r>
          </a:p>
          <a:p>
            <a:pPr algn="l" fontAlgn="ctr">
              <a:lnSpc>
                <a:spcPts val="1650"/>
              </a:lnSpc>
              <a:spcBef>
                <a:spcPts val="750"/>
              </a:spcBef>
              <a:spcAft>
                <a:spcPts val="600"/>
              </a:spcAft>
              <a:buFont typeface="Arial" panose="020B0604020202020204" pitchFamily="34" charset="0"/>
              <a:buChar char="•"/>
            </a:pPr>
            <a:r>
              <a:rPr lang="en-GB" b="1" i="0">
                <a:solidFill>
                  <a:srgbClr val="001D35"/>
                </a:solidFill>
                <a:effectLst/>
                <a:latin typeface="Google Sans"/>
              </a:rPr>
              <a:t>Schizophrenia</a:t>
            </a:r>
            <a:r>
              <a:rPr lang="en-GB" b="0" i="0">
                <a:solidFill>
                  <a:srgbClr val="001D35"/>
                </a:solidFill>
                <a:effectLst/>
                <a:latin typeface="Google Sans"/>
              </a:rPr>
              <a:t>: A severe condition where people do not interpret reality as it is </a:t>
            </a:r>
          </a:p>
          <a:p>
            <a:pPr algn="l" fontAlgn="ctr">
              <a:lnSpc>
                <a:spcPts val="1650"/>
              </a:lnSpc>
              <a:spcBef>
                <a:spcPts val="750"/>
              </a:spcBef>
              <a:spcAft>
                <a:spcPts val="1500"/>
              </a:spcAft>
              <a:buFont typeface="Arial" panose="020B0604020202020204" pitchFamily="34" charset="0"/>
              <a:buChar char="•"/>
            </a:pPr>
            <a:r>
              <a:rPr lang="en-GB" b="1" i="0">
                <a:solidFill>
                  <a:srgbClr val="001D35"/>
                </a:solidFill>
                <a:effectLst/>
                <a:latin typeface="Google Sans"/>
              </a:rPr>
              <a:t>Postnatal depression</a:t>
            </a:r>
            <a:r>
              <a:rPr lang="en-GB" b="0" i="0">
                <a:solidFill>
                  <a:srgbClr val="001D35"/>
                </a:solidFill>
                <a:effectLst/>
                <a:latin typeface="Google Sans"/>
              </a:rPr>
              <a:t>: 25% of new dads experience depressive symptoms, with 10-12% receiving a diagnosis of depression during the first year after their child is born </a:t>
            </a:r>
          </a:p>
          <a:p>
            <a:pPr algn="l" fontAlgn="ctr">
              <a:spcBef>
                <a:spcPts val="750"/>
              </a:spcBef>
              <a:spcAft>
                <a:spcPts val="1500"/>
              </a:spcAft>
            </a:pPr>
            <a:r>
              <a:rPr lang="en-GB" b="0" i="0">
                <a:solidFill>
                  <a:srgbClr val="001D35"/>
                </a:solidFill>
                <a:effectLst/>
                <a:latin typeface="Google Sans"/>
              </a:rPr>
              <a:t>Other stressors that can contribute to reducing men's mental health include: Lack of purpose or meaning in life, Loneliness, Relationship problems with spouse/romantic partner, Difficulties at work, and Finance strain. </a:t>
            </a:r>
          </a:p>
          <a:p>
            <a:pPr algn="l">
              <a:spcBef>
                <a:spcPts val="750"/>
              </a:spcBef>
              <a:spcAft>
                <a:spcPts val="1500"/>
              </a:spcAft>
            </a:pPr>
            <a:r>
              <a:rPr lang="en-GB" b="0" i="0">
                <a:solidFill>
                  <a:srgbClr val="001D35"/>
                </a:solidFill>
                <a:effectLst/>
                <a:latin typeface="Google Sans"/>
              </a:rPr>
              <a:t>Men are less likely to be diagnosed with mental health disorders than women, but nearly four times as many men as women die by suicide.</a:t>
            </a:r>
          </a:p>
          <a:p>
            <a:pPr marL="0" indent="0"/>
            <a:endParaRPr/>
          </a:p>
        </p:txBody>
      </p:sp>
      <p:sp>
        <p:nvSpPr>
          <p:cNvPr id="61" name="Google Shape;61;p2:notes"/>
          <p:cNvSpPr>
            <a:spLocks noGrp="1" noRot="1" noChangeAspect="1"/>
          </p:cNvSpPr>
          <p:nvPr>
            <p:ph type="sldImg" idx="2"/>
          </p:nvPr>
        </p:nvSpPr>
        <p:spPr>
          <a:xfrm>
            <a:off x="768350" y="744538"/>
            <a:ext cx="526097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 name="Slide Number Placeholder 1">
            <a:extLst>
              <a:ext uri="{FF2B5EF4-FFF2-40B4-BE49-F238E27FC236}">
                <a16:creationId xmlns:a16="http://schemas.microsoft.com/office/drawing/2014/main" id="{03CD8623-1306-2F6C-38F2-5B6ECA139A7B}"/>
              </a:ext>
            </a:extLst>
          </p:cNvPr>
          <p:cNvSpPr>
            <a:spLocks noGrp="1"/>
          </p:cNvSpPr>
          <p:nvPr>
            <p:ph type="sldNum" idx="12"/>
          </p:nvPr>
        </p:nvSpPr>
        <p:spPr/>
        <p:txBody>
          <a:bodyPr/>
          <a:lstStyle/>
          <a:p>
            <a:pPr algn="r">
              <a:buSzPts val="1200"/>
            </a:pPr>
            <a:fld id="{00000000-1234-1234-1234-123412341234}" type="slidenum">
              <a:rPr lang="en-GB" sz="1100">
                <a:solidFill>
                  <a:schemeClr val="dk1"/>
                </a:solidFill>
                <a:latin typeface="Calibri"/>
                <a:ea typeface="Calibri"/>
                <a:cs typeface="Calibri"/>
                <a:sym typeface="Calibri"/>
              </a:rPr>
              <a:pPr algn="r">
                <a:buSzPts val="1200"/>
              </a:pPr>
              <a:t>3</a:t>
            </a:fld>
            <a:endParaRPr lang="en-GB" sz="1100">
              <a:solidFill>
                <a:schemeClr val="dk1"/>
              </a:solidFill>
              <a:latin typeface="Calibri"/>
              <a:ea typeface="Calibri"/>
              <a:cs typeface="Calibri"/>
              <a:sym typeface="Calibri"/>
            </a:endParaRPr>
          </a:p>
        </p:txBody>
      </p:sp>
      <p:sp>
        <p:nvSpPr>
          <p:cNvPr id="3" name="Date Placeholder 2">
            <a:extLst>
              <a:ext uri="{FF2B5EF4-FFF2-40B4-BE49-F238E27FC236}">
                <a16:creationId xmlns:a16="http://schemas.microsoft.com/office/drawing/2014/main" id="{08C25F66-A33E-A523-35C3-427F709018F5}"/>
              </a:ext>
            </a:extLst>
          </p:cNvPr>
          <p:cNvSpPr>
            <a:spLocks noGrp="1"/>
          </p:cNvSpPr>
          <p:nvPr>
            <p:ph type="dt" idx="10"/>
          </p:nvPr>
        </p:nvSpPr>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a:extLst>
            <a:ext uri="{FF2B5EF4-FFF2-40B4-BE49-F238E27FC236}">
              <a16:creationId xmlns:a16="http://schemas.microsoft.com/office/drawing/2014/main" id="{02A9D41F-D750-EE78-004C-47013131434E}"/>
            </a:ext>
          </a:extLst>
        </p:cNvPr>
        <p:cNvGrpSpPr/>
        <p:nvPr/>
      </p:nvGrpSpPr>
      <p:grpSpPr>
        <a:xfrm>
          <a:off x="0" y="0"/>
          <a:ext cx="0" cy="0"/>
          <a:chOff x="0" y="0"/>
          <a:chExt cx="0" cy="0"/>
        </a:xfrm>
      </p:grpSpPr>
      <p:sp>
        <p:nvSpPr>
          <p:cNvPr id="60" name="Google Shape;60;p2:notes">
            <a:extLst>
              <a:ext uri="{FF2B5EF4-FFF2-40B4-BE49-F238E27FC236}">
                <a16:creationId xmlns:a16="http://schemas.microsoft.com/office/drawing/2014/main" id="{FFC3E9F7-475B-25FF-0A34-F191EC016997}"/>
              </a:ext>
            </a:extLst>
          </p:cNvPr>
          <p:cNvSpPr txBox="1">
            <a:spLocks noGrp="1"/>
          </p:cNvSpPr>
          <p:nvPr>
            <p:ph type="body" idx="1"/>
          </p:nvPr>
        </p:nvSpPr>
        <p:spPr>
          <a:xfrm>
            <a:off x="680171" y="4715362"/>
            <a:ext cx="5437333" cy="4467404"/>
          </a:xfrm>
          <a:prstGeom prst="rect">
            <a:avLst/>
          </a:prstGeom>
          <a:noFill/>
          <a:ln>
            <a:noFill/>
          </a:ln>
        </p:spPr>
        <p:txBody>
          <a:bodyPr spcFirstLastPara="1" wrap="square" lIns="83745" tIns="41861" rIns="83745" bIns="41861" anchor="t" anchorCtr="0">
            <a:noAutofit/>
          </a:bodyPr>
          <a:lstStyle/>
          <a:p>
            <a:pPr marL="0" indent="0"/>
            <a:r>
              <a:rPr lang="en-GB"/>
              <a:t>There are others</a:t>
            </a:r>
          </a:p>
          <a:p>
            <a:pPr marL="0" indent="0"/>
            <a:r>
              <a:rPr lang="en-GB"/>
              <a:t>A lot to cover in just one hour, so as I have a husband, 2 teenage sons, 6 brothers, 3 brothers-in-law’s, 7 uncles, 2 ‘dads’, a grandad and a partridge in a pear tree -  thought I would choose problems I had helped with! </a:t>
            </a:r>
            <a:endParaRPr/>
          </a:p>
        </p:txBody>
      </p:sp>
      <p:sp>
        <p:nvSpPr>
          <p:cNvPr id="61" name="Google Shape;61;p2:notes">
            <a:extLst>
              <a:ext uri="{FF2B5EF4-FFF2-40B4-BE49-F238E27FC236}">
                <a16:creationId xmlns:a16="http://schemas.microsoft.com/office/drawing/2014/main" id="{6100F8B8-9F0A-91DB-C5AD-E1A879C5FA59}"/>
              </a:ext>
            </a:extLst>
          </p:cNvPr>
          <p:cNvSpPr>
            <a:spLocks noGrp="1" noRot="1" noChangeAspect="1"/>
          </p:cNvSpPr>
          <p:nvPr>
            <p:ph type="sldImg" idx="2"/>
          </p:nvPr>
        </p:nvSpPr>
        <p:spPr>
          <a:xfrm>
            <a:off x="768350" y="744538"/>
            <a:ext cx="526097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 name="Slide Number Placeholder 1">
            <a:extLst>
              <a:ext uri="{FF2B5EF4-FFF2-40B4-BE49-F238E27FC236}">
                <a16:creationId xmlns:a16="http://schemas.microsoft.com/office/drawing/2014/main" id="{7A38997E-4181-C726-D6CD-2DC2D263A9F7}"/>
              </a:ext>
            </a:extLst>
          </p:cNvPr>
          <p:cNvSpPr>
            <a:spLocks noGrp="1"/>
          </p:cNvSpPr>
          <p:nvPr>
            <p:ph type="sldNum" idx="12"/>
          </p:nvPr>
        </p:nvSpPr>
        <p:spPr/>
        <p:txBody>
          <a:bodyPr/>
          <a:lstStyle/>
          <a:p>
            <a:pPr algn="r">
              <a:buSzPts val="1200"/>
            </a:pPr>
            <a:fld id="{00000000-1234-1234-1234-123412341234}" type="slidenum">
              <a:rPr lang="en-GB" sz="1100">
                <a:solidFill>
                  <a:schemeClr val="dk1"/>
                </a:solidFill>
                <a:latin typeface="Calibri"/>
                <a:ea typeface="Calibri"/>
                <a:cs typeface="Calibri"/>
                <a:sym typeface="Calibri"/>
              </a:rPr>
              <a:pPr algn="r">
                <a:buSzPts val="1200"/>
              </a:pPr>
              <a:t>4</a:t>
            </a:fld>
            <a:endParaRPr lang="en-GB" sz="1100">
              <a:solidFill>
                <a:schemeClr val="dk1"/>
              </a:solidFill>
              <a:latin typeface="Calibri"/>
              <a:ea typeface="Calibri"/>
              <a:cs typeface="Calibri"/>
              <a:sym typeface="Calibri"/>
            </a:endParaRPr>
          </a:p>
        </p:txBody>
      </p:sp>
      <p:sp>
        <p:nvSpPr>
          <p:cNvPr id="3" name="Date Placeholder 2">
            <a:extLst>
              <a:ext uri="{FF2B5EF4-FFF2-40B4-BE49-F238E27FC236}">
                <a16:creationId xmlns:a16="http://schemas.microsoft.com/office/drawing/2014/main" id="{2CF8D217-645E-6114-7A7E-8CACAEC9A41B}"/>
              </a:ext>
            </a:extLst>
          </p:cNvPr>
          <p:cNvSpPr>
            <a:spLocks noGrp="1"/>
          </p:cNvSpPr>
          <p:nvPr>
            <p:ph type="dt" idx="10"/>
          </p:nvPr>
        </p:nvSpPr>
        <p:spPr/>
        <p:txBody>
          <a:bodyPr/>
          <a:lstStyle/>
          <a:p>
            <a:endParaRPr lang="en-GB"/>
          </a:p>
        </p:txBody>
      </p:sp>
    </p:spTree>
    <p:extLst>
      <p:ext uri="{BB962C8B-B14F-4D97-AF65-F5344CB8AC3E}">
        <p14:creationId xmlns:p14="http://schemas.microsoft.com/office/powerpoint/2010/main" val="100720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a:extLst>
            <a:ext uri="{FF2B5EF4-FFF2-40B4-BE49-F238E27FC236}">
              <a16:creationId xmlns:a16="http://schemas.microsoft.com/office/drawing/2014/main" id="{D026CDEC-8CDC-4E09-EE85-A40A79B54296}"/>
            </a:ext>
          </a:extLst>
        </p:cNvPr>
        <p:cNvGrpSpPr/>
        <p:nvPr/>
      </p:nvGrpSpPr>
      <p:grpSpPr>
        <a:xfrm>
          <a:off x="0" y="0"/>
          <a:ext cx="0" cy="0"/>
          <a:chOff x="0" y="0"/>
          <a:chExt cx="0" cy="0"/>
        </a:xfrm>
      </p:grpSpPr>
      <p:sp>
        <p:nvSpPr>
          <p:cNvPr id="60" name="Google Shape;60;p2:notes">
            <a:extLst>
              <a:ext uri="{FF2B5EF4-FFF2-40B4-BE49-F238E27FC236}">
                <a16:creationId xmlns:a16="http://schemas.microsoft.com/office/drawing/2014/main" id="{DF9B281F-E16F-86B0-BC37-438D953E5834}"/>
              </a:ext>
            </a:extLst>
          </p:cNvPr>
          <p:cNvSpPr txBox="1">
            <a:spLocks noGrp="1"/>
          </p:cNvSpPr>
          <p:nvPr>
            <p:ph type="body" idx="1"/>
          </p:nvPr>
        </p:nvSpPr>
        <p:spPr>
          <a:xfrm>
            <a:off x="680171" y="4715362"/>
            <a:ext cx="5437333" cy="4467404"/>
          </a:xfrm>
          <a:prstGeom prst="rect">
            <a:avLst/>
          </a:prstGeom>
          <a:noFill/>
          <a:ln>
            <a:noFill/>
          </a:ln>
        </p:spPr>
        <p:txBody>
          <a:bodyPr spcFirstLastPara="1" wrap="square" lIns="83745" tIns="41861" rIns="83745" bIns="41861"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effectLst/>
                <a:latin typeface="Lato" panose="020F0502020204030203" pitchFamily="34" charset="0"/>
                <a:ea typeface="Calibri" panose="020F0502020204030204" pitchFamily="34" charset="0"/>
                <a:cs typeface="Times New Roman" panose="02020603050405020304" pitchFamily="18" charset="0"/>
              </a:rPr>
              <a:t>Historically used by Native Americans to promote skin health and as part of their spiritual healing and cleansing practices. Black Spruce oil is a powerful wood essential oil, known to create a relaxing atmosphere. Black Spruce essential oil is high in </a:t>
            </a:r>
            <a:r>
              <a:rPr lang="en-GB" sz="1200" err="1">
                <a:effectLst/>
                <a:latin typeface="Lato" panose="020F0502020204030203" pitchFamily="34" charset="0"/>
                <a:ea typeface="Calibri" panose="020F0502020204030204" pitchFamily="34" charset="0"/>
                <a:cs typeface="Times New Roman" panose="02020603050405020304" pitchFamily="18" charset="0"/>
              </a:rPr>
              <a:t>bornly</a:t>
            </a:r>
            <a:r>
              <a:rPr lang="en-GB" sz="1200">
                <a:effectLst/>
                <a:latin typeface="Lato" panose="020F0502020204030203" pitchFamily="34" charset="0"/>
                <a:ea typeface="Calibri" panose="020F0502020204030204" pitchFamily="34" charset="0"/>
                <a:cs typeface="Times New Roman" panose="02020603050405020304" pitchFamily="18" charset="0"/>
              </a:rPr>
              <a:t> acetate, a chemical component that promotes relaxation and calmness. (</a:t>
            </a:r>
            <a:r>
              <a:rPr lang="en-GB" sz="1200" err="1">
                <a:effectLst/>
                <a:latin typeface="Lato" panose="020F0502020204030203" pitchFamily="34" charset="0"/>
                <a:ea typeface="Calibri" panose="020F0502020204030204" pitchFamily="34" charset="0"/>
                <a:cs typeface="Times New Roman" panose="02020603050405020304" pitchFamily="18" charset="0"/>
              </a:rPr>
              <a:t>Doterra</a:t>
            </a:r>
            <a:r>
              <a:rPr lang="en-GB" sz="1200">
                <a:effectLst/>
                <a:latin typeface="Lato" panose="020F0502020204030203" pitchFamily="34" charset="0"/>
                <a:ea typeface="Calibri" panose="020F0502020204030204" pitchFamily="34" charset="0"/>
                <a:cs typeface="Times New Roman" panose="02020603050405020304" pitchFamily="18" charset="0"/>
              </a:rPr>
              <a:t>, n/d) As Black Spruce essential oil helps soothes minor skin irritation, this oil will help soothe any razer burns/cuts.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effectLst/>
                <a:latin typeface="Lato" panose="020F0502020204030203" pitchFamily="34" charset="0"/>
                <a:ea typeface="Calibri" panose="020F0502020204030204" pitchFamily="34" charset="0"/>
                <a:cs typeface="Times New Roman" panose="02020603050405020304" pitchFamily="18" charset="0"/>
              </a:rPr>
              <a:t>Black Spruce Essential Oil is made from the leaves and twigs of the coniferous evergreen trees. This oil has a warm, sweet, fresh balsamic, slightly sweet coniferous aroma with fruity-resinous undertones. This oil can be useful for soothing skin conditions such as eczema and it is also calming for outbreaks caused by hormone imbalance or stress. It can also help treat or prevent infections in wounds and sores. (Metcalfe, 2017)</a:t>
            </a:r>
            <a:endParaRPr/>
          </a:p>
        </p:txBody>
      </p:sp>
      <p:sp>
        <p:nvSpPr>
          <p:cNvPr id="61" name="Google Shape;61;p2:notes">
            <a:extLst>
              <a:ext uri="{FF2B5EF4-FFF2-40B4-BE49-F238E27FC236}">
                <a16:creationId xmlns:a16="http://schemas.microsoft.com/office/drawing/2014/main" id="{0A55E067-4D66-86AF-1954-E039BC61B27D}"/>
              </a:ext>
            </a:extLst>
          </p:cNvPr>
          <p:cNvSpPr>
            <a:spLocks noGrp="1" noRot="1" noChangeAspect="1"/>
          </p:cNvSpPr>
          <p:nvPr>
            <p:ph type="sldImg" idx="2"/>
          </p:nvPr>
        </p:nvSpPr>
        <p:spPr>
          <a:xfrm>
            <a:off x="768350" y="744538"/>
            <a:ext cx="526097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 name="Slide Number Placeholder 1">
            <a:extLst>
              <a:ext uri="{FF2B5EF4-FFF2-40B4-BE49-F238E27FC236}">
                <a16:creationId xmlns:a16="http://schemas.microsoft.com/office/drawing/2014/main" id="{2CDE7AB0-9A0C-34B8-A9E2-4B367AE68118}"/>
              </a:ext>
            </a:extLst>
          </p:cNvPr>
          <p:cNvSpPr>
            <a:spLocks noGrp="1"/>
          </p:cNvSpPr>
          <p:nvPr>
            <p:ph type="sldNum" idx="12"/>
          </p:nvPr>
        </p:nvSpPr>
        <p:spPr/>
        <p:txBody>
          <a:bodyPr/>
          <a:lstStyle/>
          <a:p>
            <a:pPr algn="r">
              <a:buSzPts val="1200"/>
            </a:pPr>
            <a:fld id="{00000000-1234-1234-1234-123412341234}" type="slidenum">
              <a:rPr lang="en-GB" sz="1100">
                <a:solidFill>
                  <a:schemeClr val="dk1"/>
                </a:solidFill>
                <a:latin typeface="Calibri"/>
                <a:ea typeface="Calibri"/>
                <a:cs typeface="Calibri"/>
                <a:sym typeface="Calibri"/>
              </a:rPr>
              <a:pPr algn="r">
                <a:buSzPts val="1200"/>
              </a:pPr>
              <a:t>5</a:t>
            </a:fld>
            <a:endParaRPr lang="en-GB" sz="1100">
              <a:solidFill>
                <a:schemeClr val="dk1"/>
              </a:solidFill>
              <a:latin typeface="Calibri"/>
              <a:ea typeface="Calibri"/>
              <a:cs typeface="Calibri"/>
              <a:sym typeface="Calibri"/>
            </a:endParaRPr>
          </a:p>
        </p:txBody>
      </p:sp>
      <p:sp>
        <p:nvSpPr>
          <p:cNvPr id="3" name="Date Placeholder 2">
            <a:extLst>
              <a:ext uri="{FF2B5EF4-FFF2-40B4-BE49-F238E27FC236}">
                <a16:creationId xmlns:a16="http://schemas.microsoft.com/office/drawing/2014/main" id="{4D2E0FBB-775B-D4E9-E234-4E152A8EF80B}"/>
              </a:ext>
            </a:extLst>
          </p:cNvPr>
          <p:cNvSpPr>
            <a:spLocks noGrp="1"/>
          </p:cNvSpPr>
          <p:nvPr>
            <p:ph type="dt" idx="10"/>
          </p:nvPr>
        </p:nvSpPr>
        <p:spPr/>
        <p:txBody>
          <a:bodyPr/>
          <a:lstStyle/>
          <a:p>
            <a:endParaRPr lang="en-GB"/>
          </a:p>
        </p:txBody>
      </p:sp>
    </p:spTree>
    <p:extLst>
      <p:ext uri="{BB962C8B-B14F-4D97-AF65-F5344CB8AC3E}">
        <p14:creationId xmlns:p14="http://schemas.microsoft.com/office/powerpoint/2010/main" val="3305636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a:extLst>
            <a:ext uri="{FF2B5EF4-FFF2-40B4-BE49-F238E27FC236}">
              <a16:creationId xmlns:a16="http://schemas.microsoft.com/office/drawing/2014/main" id="{A553407C-57AF-3E5C-DF14-5CBC17F864D3}"/>
            </a:ext>
          </a:extLst>
        </p:cNvPr>
        <p:cNvGrpSpPr/>
        <p:nvPr/>
      </p:nvGrpSpPr>
      <p:grpSpPr>
        <a:xfrm>
          <a:off x="0" y="0"/>
          <a:ext cx="0" cy="0"/>
          <a:chOff x="0" y="0"/>
          <a:chExt cx="0" cy="0"/>
        </a:xfrm>
      </p:grpSpPr>
      <p:sp>
        <p:nvSpPr>
          <p:cNvPr id="60" name="Google Shape;60;p2:notes">
            <a:extLst>
              <a:ext uri="{FF2B5EF4-FFF2-40B4-BE49-F238E27FC236}">
                <a16:creationId xmlns:a16="http://schemas.microsoft.com/office/drawing/2014/main" id="{3C0037BF-AF5A-0BAE-7AA7-A433E2DFC806}"/>
              </a:ext>
            </a:extLst>
          </p:cNvPr>
          <p:cNvSpPr txBox="1">
            <a:spLocks noGrp="1"/>
          </p:cNvSpPr>
          <p:nvPr>
            <p:ph type="body" idx="1"/>
          </p:nvPr>
        </p:nvSpPr>
        <p:spPr>
          <a:xfrm>
            <a:off x="680171" y="4715362"/>
            <a:ext cx="5437333" cy="4467404"/>
          </a:xfrm>
          <a:prstGeom prst="rect">
            <a:avLst/>
          </a:prstGeom>
          <a:noFill/>
          <a:ln>
            <a:noFill/>
          </a:ln>
        </p:spPr>
        <p:txBody>
          <a:bodyPr spcFirstLastPara="1" wrap="square" lIns="83745" tIns="41861" rIns="83745" bIns="41861" anchor="t" anchorCtr="0">
            <a:noAutofit/>
          </a:bodyPr>
          <a:lstStyle/>
          <a:p>
            <a:r>
              <a:rPr lang="en-GB" sz="1800">
                <a:effectLst/>
                <a:latin typeface="Lato" panose="020F0502020204030203" pitchFamily="34" charset="0"/>
                <a:ea typeface="Times New Roman" panose="02020603050405020304" pitchFamily="18" charset="0"/>
              </a:rPr>
              <a:t>Stress is a well-known trigger for depression, and it can also affect physical health. Some common signs of too much stress include increased irritability, heightened sensitivity to criticism, signs of tension (such as nail-biting), difficulty getting to sleep and early morning waking (irregular sleep patterns), indigestion and loss of concentration and short-term memory. </a:t>
            </a:r>
            <a:endParaRPr lang="en-GB" sz="1800">
              <a:effectLst/>
              <a:latin typeface="Times New Roman" panose="02020603050405020304" pitchFamily="18" charset="0"/>
              <a:ea typeface="Times New Roman" panose="02020603050405020304" pitchFamily="18" charset="0"/>
            </a:endParaRPr>
          </a:p>
          <a:p>
            <a:r>
              <a:rPr lang="en-GB" sz="1800">
                <a:effectLst/>
                <a:latin typeface="Lato" panose="020F0502020204030203" pitchFamily="34" charset="0"/>
                <a:ea typeface="Times New Roman" panose="02020603050405020304" pitchFamily="18" charset="0"/>
              </a:rPr>
              <a:t> </a:t>
            </a:r>
            <a:endParaRPr lang="en-GB" sz="1800">
              <a:effectLst/>
              <a:latin typeface="Times New Roman" panose="02020603050405020304" pitchFamily="18" charset="0"/>
              <a:ea typeface="Times New Roman" panose="02020603050405020304" pitchFamily="18" charset="0"/>
            </a:endParaRPr>
          </a:p>
          <a:p>
            <a:r>
              <a:rPr lang="en-GB" sz="1800">
                <a:effectLst/>
                <a:latin typeface="Lato" panose="020F0502020204030203" pitchFamily="34" charset="0"/>
                <a:ea typeface="Times New Roman" panose="02020603050405020304" pitchFamily="18" charset="0"/>
              </a:rPr>
              <a:t>Important brain chemicals affected by stress are serotonin (involved in the regulation of sleep, appetite and mood), dopamine (part of the brain’s reward system), noradrenaline (involved in regulating energy and drive), g- aminobutyric acid (GABA: general sedative effect), glutamate (tending to activate nerve cells) and corticotropin-releasing factor (</a:t>
            </a:r>
            <a:r>
              <a:rPr lang="en-GB" sz="1800" err="1">
                <a:effectLst/>
                <a:latin typeface="Lato" panose="020F0502020204030203" pitchFamily="34" charset="0"/>
                <a:ea typeface="Times New Roman" panose="02020603050405020304" pitchFamily="18" charset="0"/>
              </a:rPr>
              <a:t>CRF</a:t>
            </a:r>
            <a:r>
              <a:rPr lang="en-GB" sz="1800">
                <a:effectLst/>
                <a:latin typeface="Lato" panose="020F0502020204030203" pitchFamily="34" charset="0"/>
                <a:ea typeface="Times New Roman" panose="02020603050405020304" pitchFamily="18" charset="0"/>
              </a:rPr>
              <a:t>: increases steroid levels). Essential oils from plants and flowers have the potential to reduce stress by helping to balance the whole body in order to regularise over and under-reactions to stressful situations. Certain essential oils, such as lavender, ylang </a:t>
            </a:r>
            <a:r>
              <a:rPr lang="en-GB" sz="1800" err="1">
                <a:effectLst/>
                <a:latin typeface="Lato" panose="020F0502020204030203" pitchFamily="34" charset="0"/>
                <a:ea typeface="Times New Roman" panose="02020603050405020304" pitchFamily="18" charset="0"/>
              </a:rPr>
              <a:t>ylang</a:t>
            </a:r>
            <a:r>
              <a:rPr lang="en-GB" sz="1800">
                <a:effectLst/>
                <a:latin typeface="Lato" panose="020F0502020204030203" pitchFamily="34" charset="0"/>
                <a:ea typeface="Times New Roman" panose="02020603050405020304" pitchFamily="18" charset="0"/>
              </a:rPr>
              <a:t>, geranium and bergamot, are well known for this ability. </a:t>
            </a:r>
            <a:endParaRPr lang="en-GB" sz="1800">
              <a:effectLst/>
              <a:latin typeface="Times New Roman" panose="02020603050405020304" pitchFamily="18" charset="0"/>
              <a:ea typeface="Times New Roman" panose="02020603050405020304" pitchFamily="18" charset="0"/>
            </a:endParaRPr>
          </a:p>
          <a:p>
            <a:r>
              <a:rPr lang="en-GB" sz="1800">
                <a:effectLst/>
                <a:latin typeface="Lato" panose="020F0502020204030203" pitchFamily="34" charset="0"/>
                <a:ea typeface="Times New Roman" panose="02020603050405020304" pitchFamily="18" charset="0"/>
              </a:rPr>
              <a:t> </a:t>
            </a:r>
            <a:endParaRPr lang="en-GB" sz="1800">
              <a:effectLst/>
              <a:latin typeface="Times New Roman" panose="02020603050405020304" pitchFamily="18" charset="0"/>
              <a:ea typeface="Times New Roman" panose="02020603050405020304" pitchFamily="18" charset="0"/>
            </a:endParaRP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Ylang-ylang oil has commonly used in aromatherapy through either massage or inhalation ways for relaxation and mood adjusting (Ali et al., 2015.). It could also be used to reduce blood pressure (</a:t>
            </a:r>
            <a:r>
              <a:rPr lang="en-GB" sz="1800" err="1">
                <a:effectLst/>
                <a:latin typeface="Lato" panose="020F0502020204030203" pitchFamily="34" charset="0"/>
                <a:ea typeface="Calibri" panose="020F0502020204030204" pitchFamily="34" charset="0"/>
                <a:cs typeface="Times New Roman" panose="02020603050405020304" pitchFamily="18" charset="0"/>
              </a:rPr>
              <a:t>Hongratanaworakit</a:t>
            </a:r>
            <a:r>
              <a:rPr lang="en-GB" sz="1800">
                <a:effectLst/>
                <a:latin typeface="Lato" panose="020F0502020204030203" pitchFamily="34" charset="0"/>
                <a:ea typeface="Calibri" panose="020F0502020204030204" pitchFamily="34" charset="0"/>
                <a:cs typeface="Times New Roman" panose="02020603050405020304" pitchFamily="18" charset="0"/>
              </a:rPr>
              <a:t> and </a:t>
            </a:r>
            <a:r>
              <a:rPr lang="en-GB" sz="1800" err="1">
                <a:effectLst/>
                <a:latin typeface="Lato" panose="020F0502020204030203" pitchFamily="34" charset="0"/>
                <a:ea typeface="Calibri" panose="020F0502020204030204" pitchFamily="34" charset="0"/>
                <a:cs typeface="Times New Roman" panose="02020603050405020304" pitchFamily="18" charset="0"/>
              </a:rPr>
              <a:t>Buchbauer</a:t>
            </a:r>
            <a:r>
              <a:rPr lang="en-GB" sz="1800">
                <a:effectLst/>
                <a:latin typeface="Lato" panose="020F0502020204030203" pitchFamily="34" charset="0"/>
                <a:ea typeface="Calibri" panose="020F0502020204030204" pitchFamily="34" charset="0"/>
                <a:cs typeface="Times New Roman" panose="02020603050405020304" pitchFamily="18" charset="0"/>
              </a:rPr>
              <a:t>, 2004) and improve cognition and mood (Moss et al., 2008) on healthy participants through inhalation way. It also shows an anxiolytic effect on mice in several behavioural tests based on the instinctive responses to novel environments (Zhang et al., 2016).</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Statistical analyses revealed that compared to control condition both ambient odours of orange and lavender reduced anxiety and improved mood in patients waiting for dental treatment. These findings support my deep and long held opinion that odours are capable of altering emotional states. </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 </a:t>
            </a:r>
            <a:endParaRPr/>
          </a:p>
        </p:txBody>
      </p:sp>
      <p:sp>
        <p:nvSpPr>
          <p:cNvPr id="61" name="Google Shape;61;p2:notes">
            <a:extLst>
              <a:ext uri="{FF2B5EF4-FFF2-40B4-BE49-F238E27FC236}">
                <a16:creationId xmlns:a16="http://schemas.microsoft.com/office/drawing/2014/main" id="{38CD2471-7CA3-E6D0-D710-86C02BA37F8B}"/>
              </a:ext>
            </a:extLst>
          </p:cNvPr>
          <p:cNvSpPr>
            <a:spLocks noGrp="1" noRot="1" noChangeAspect="1"/>
          </p:cNvSpPr>
          <p:nvPr>
            <p:ph type="sldImg" idx="2"/>
          </p:nvPr>
        </p:nvSpPr>
        <p:spPr>
          <a:xfrm>
            <a:off x="768350" y="744538"/>
            <a:ext cx="526097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 name="Slide Number Placeholder 1">
            <a:extLst>
              <a:ext uri="{FF2B5EF4-FFF2-40B4-BE49-F238E27FC236}">
                <a16:creationId xmlns:a16="http://schemas.microsoft.com/office/drawing/2014/main" id="{8C3BAAAF-B56F-736D-29ED-E36F3E87DC80}"/>
              </a:ext>
            </a:extLst>
          </p:cNvPr>
          <p:cNvSpPr>
            <a:spLocks noGrp="1"/>
          </p:cNvSpPr>
          <p:nvPr>
            <p:ph type="sldNum" idx="12"/>
          </p:nvPr>
        </p:nvSpPr>
        <p:spPr/>
        <p:txBody>
          <a:bodyPr/>
          <a:lstStyle/>
          <a:p>
            <a:pPr algn="r">
              <a:buSzPts val="1200"/>
            </a:pPr>
            <a:fld id="{00000000-1234-1234-1234-123412341234}" type="slidenum">
              <a:rPr lang="en-GB" sz="1100">
                <a:solidFill>
                  <a:schemeClr val="dk1"/>
                </a:solidFill>
                <a:latin typeface="Calibri"/>
                <a:ea typeface="Calibri"/>
                <a:cs typeface="Calibri"/>
                <a:sym typeface="Calibri"/>
              </a:rPr>
              <a:pPr algn="r">
                <a:buSzPts val="1200"/>
              </a:pPr>
              <a:t>6</a:t>
            </a:fld>
            <a:endParaRPr lang="en-GB" sz="1100">
              <a:solidFill>
                <a:schemeClr val="dk1"/>
              </a:solidFill>
              <a:latin typeface="Calibri"/>
              <a:ea typeface="Calibri"/>
              <a:cs typeface="Calibri"/>
              <a:sym typeface="Calibri"/>
            </a:endParaRPr>
          </a:p>
        </p:txBody>
      </p:sp>
      <p:sp>
        <p:nvSpPr>
          <p:cNvPr id="3" name="Date Placeholder 2">
            <a:extLst>
              <a:ext uri="{FF2B5EF4-FFF2-40B4-BE49-F238E27FC236}">
                <a16:creationId xmlns:a16="http://schemas.microsoft.com/office/drawing/2014/main" id="{0800BFB6-6E74-CD7E-1478-37ADE5C8A361}"/>
              </a:ext>
            </a:extLst>
          </p:cNvPr>
          <p:cNvSpPr>
            <a:spLocks noGrp="1"/>
          </p:cNvSpPr>
          <p:nvPr>
            <p:ph type="dt" idx="10"/>
          </p:nvPr>
        </p:nvSpPr>
        <p:spPr/>
        <p:txBody>
          <a:bodyPr/>
          <a:lstStyle/>
          <a:p>
            <a:endParaRPr lang="en-GB"/>
          </a:p>
        </p:txBody>
      </p:sp>
    </p:spTree>
    <p:extLst>
      <p:ext uri="{BB962C8B-B14F-4D97-AF65-F5344CB8AC3E}">
        <p14:creationId xmlns:p14="http://schemas.microsoft.com/office/powerpoint/2010/main" val="3043170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a:extLst>
            <a:ext uri="{FF2B5EF4-FFF2-40B4-BE49-F238E27FC236}">
              <a16:creationId xmlns:a16="http://schemas.microsoft.com/office/drawing/2014/main" id="{8DE997EC-9FCE-91B6-439A-12D0A58C3B21}"/>
            </a:ext>
          </a:extLst>
        </p:cNvPr>
        <p:cNvGrpSpPr/>
        <p:nvPr/>
      </p:nvGrpSpPr>
      <p:grpSpPr>
        <a:xfrm>
          <a:off x="0" y="0"/>
          <a:ext cx="0" cy="0"/>
          <a:chOff x="0" y="0"/>
          <a:chExt cx="0" cy="0"/>
        </a:xfrm>
      </p:grpSpPr>
      <p:sp>
        <p:nvSpPr>
          <p:cNvPr id="60" name="Google Shape;60;p2:notes">
            <a:extLst>
              <a:ext uri="{FF2B5EF4-FFF2-40B4-BE49-F238E27FC236}">
                <a16:creationId xmlns:a16="http://schemas.microsoft.com/office/drawing/2014/main" id="{D3C3AB5B-94CC-2CE3-FA1B-671DE969F659}"/>
              </a:ext>
            </a:extLst>
          </p:cNvPr>
          <p:cNvSpPr txBox="1">
            <a:spLocks noGrp="1"/>
          </p:cNvSpPr>
          <p:nvPr>
            <p:ph type="body" idx="1"/>
          </p:nvPr>
        </p:nvSpPr>
        <p:spPr>
          <a:xfrm>
            <a:off x="680171" y="4715362"/>
            <a:ext cx="5437333" cy="4467404"/>
          </a:xfrm>
          <a:prstGeom prst="rect">
            <a:avLst/>
          </a:prstGeom>
          <a:noFill/>
          <a:ln>
            <a:noFill/>
          </a:ln>
        </p:spPr>
        <p:txBody>
          <a:bodyPr spcFirstLastPara="1" wrap="square" lIns="83745" tIns="41861" rIns="83745" bIns="41861" anchor="t" anchorCtr="0">
            <a:noAutofit/>
          </a:bodyPr>
          <a:lstStyle/>
          <a:p>
            <a:pPr>
              <a:lnSpc>
                <a:spcPct val="107000"/>
              </a:lnSpc>
              <a:spcAft>
                <a:spcPts val="800"/>
              </a:spcAft>
            </a:pPr>
            <a:r>
              <a:rPr lang="en-GB" sz="1800" b="1">
                <a:effectLst/>
                <a:latin typeface="Lato" panose="020F0502020204030203" pitchFamily="34" charset="0"/>
                <a:ea typeface="Calibri" panose="020F0502020204030204" pitchFamily="34" charset="0"/>
                <a:cs typeface="Times New Roman" panose="02020603050405020304" pitchFamily="18" charset="0"/>
              </a:rPr>
              <a:t>Headache relief</a:t>
            </a:r>
            <a:endParaRPr lang="en-GB" sz="1800">
              <a:effectLst/>
              <a:latin typeface="Lato" panose="020F0502020204030203"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Peppermint’s analgesic and antispasmodic properties have long been used to relieve headache and sinus pain, plus muscle aches. Applied topically peppermint can dilate blood vessels, which produces a cooling effect.</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In one study, when peppermint and eucalyptus were applied topically to large areas of the forehead and temples it increased cognitive performance and produced a muscle-relaxing and mentally relaxing effect.  It also produced an analgesic effect causing the greatest decrease in headache pain.</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Peppermint can be applied in a compress to the forehead and back of the neck. Inhalations, via a diffuser or burner may also be helpful. For quick action try dabbing a drop of peppermint onto each temple (ensure a skin check has been done if using neat).  For larger areas or for massage make sure to dilute in a carrier oil.</a:t>
            </a:r>
          </a:p>
          <a:p>
            <a:pPr>
              <a:lnSpc>
                <a:spcPct val="107000"/>
              </a:lnSpc>
              <a:spcAft>
                <a:spcPts val="800"/>
              </a:spcAft>
            </a:pPr>
            <a:endParaRPr lang="en-GB" sz="1800">
              <a:effectLst/>
              <a:latin typeface="Lato" panose="020F0502020204030203" pitchFamily="34" charset="0"/>
              <a:ea typeface="Calibri" panose="020F0502020204030204" pitchFamily="34" charset="0"/>
              <a:cs typeface="Times New Roman" panose="02020603050405020304" pitchFamily="18" charset="0"/>
            </a:endParaRPr>
          </a:p>
          <a:p>
            <a:pPr>
              <a:lnSpc>
                <a:spcPct val="100000"/>
              </a:lnSpc>
              <a:spcAft>
                <a:spcPts val="800"/>
              </a:spcAft>
            </a:pPr>
            <a:r>
              <a:rPr lang="en-CA" sz="1800">
                <a:solidFill>
                  <a:srgbClr val="000000"/>
                </a:solidFill>
                <a:effectLst/>
                <a:latin typeface="Lato" panose="020F0502020204030203" pitchFamily="34" charset="0"/>
                <a:ea typeface="Calibri" panose="020F0502020204030204" pitchFamily="34" charset="0"/>
                <a:cs typeface="Times New Roman" panose="02020603050405020304" pitchFamily="18" charset="0"/>
              </a:rPr>
              <a:t>Anti-inflammation</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Aft>
                <a:spcPts val="800"/>
              </a:spcAft>
            </a:pPr>
            <a:r>
              <a:rPr lang="en-CA" sz="1800">
                <a:solidFill>
                  <a:srgbClr val="000000"/>
                </a:solidFill>
                <a:effectLst/>
                <a:latin typeface="Lato" panose="020F0502020204030203" pitchFamily="34" charset="0"/>
                <a:ea typeface="Calibri" panose="020F0502020204030204" pitchFamily="34" charset="0"/>
                <a:cs typeface="Times New Roman" panose="02020603050405020304" pitchFamily="18" charset="0"/>
              </a:rPr>
              <a:t>Anti-acne</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r>
              <a:rPr lang="en-GB" sz="180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Peppermint oil naturally cleanses the skin and has antiseptic and antibacterial properties. It has a cooling effect which soothes irritation and inflammation due to acne," said </a:t>
            </a:r>
            <a:r>
              <a:rPr lang="en-GB" sz="1800" u="none" strike="noStrike" err="1">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hlinkClick r:id="rId3"/>
              </a:rPr>
              <a:t>Dr.</a:t>
            </a:r>
            <a:r>
              <a:rPr lang="en-GB" sz="1800" u="none" strike="noStrike">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hlinkClick r:id="rId3"/>
              </a:rPr>
              <a:t> Debra </a:t>
            </a:r>
            <a:r>
              <a:rPr lang="en-GB" sz="1800" u="none" strike="noStrike" err="1">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hlinkClick r:id="rId3"/>
              </a:rPr>
              <a:t>Jaliman</a:t>
            </a:r>
            <a:r>
              <a:rPr lang="en-GB" sz="180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 a New York City-based dermatologist, assistant professor of dermatology at the Icahn School of Medicine.                                                  </a:t>
            </a:r>
          </a:p>
          <a:p>
            <a:r>
              <a:rPr lang="en-GB" sz="180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Due to its antimicrobial properties, </a:t>
            </a:r>
            <a:r>
              <a:rPr lang="en-GB" sz="1800" u="none" strike="noStrike">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hlinkClick r:id="rId4"/>
              </a:rPr>
              <a:t>peppermint oil</a:t>
            </a:r>
            <a:r>
              <a:rPr lang="en-GB" sz="180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 may help reduce levels of acne causing bacteria on the skin to help treat pimples.              </a:t>
            </a:r>
          </a:p>
          <a:p>
            <a:r>
              <a:rPr lang="en-GB" sz="180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Also, </a:t>
            </a:r>
            <a:r>
              <a:rPr lang="en-GB" sz="1800">
                <a:solidFill>
                  <a:srgbClr val="000000"/>
                </a:solidFill>
                <a:effectLst/>
                <a:latin typeface="Lato" panose="020F0502020204030203" pitchFamily="34" charset="0"/>
                <a:ea typeface="Calibri" panose="020F0502020204030204" pitchFamily="34" charset="0"/>
                <a:cs typeface="Arial" panose="020B0604020202020204" pitchFamily="34" charset="0"/>
              </a:rPr>
              <a:t>Peppermint is a rich source of Vitamin A and C and contains folates and omega 3 fatty acids which help in fighting sun related problems like suntan and sun burn.</a:t>
            </a:r>
            <a:endParaRPr lang="en-GB" sz="1800"/>
          </a:p>
          <a:p>
            <a:pPr>
              <a:lnSpc>
                <a:spcPct val="107000"/>
              </a:lnSpc>
              <a:spcAft>
                <a:spcPts val="800"/>
              </a:spcAft>
            </a:pPr>
            <a:endParaRPr lang="en-GB" sz="1800">
              <a:effectLst/>
              <a:latin typeface="Lato" panose="020F0502020204030203" pitchFamily="34" charset="0"/>
              <a:ea typeface="Calibri" panose="020F0502020204030204" pitchFamily="34" charset="0"/>
              <a:cs typeface="Times New Roman" panose="02020603050405020304" pitchFamily="18" charset="0"/>
            </a:endParaRPr>
          </a:p>
          <a:p>
            <a:pPr marL="0" indent="0"/>
            <a:endParaRPr/>
          </a:p>
        </p:txBody>
      </p:sp>
      <p:sp>
        <p:nvSpPr>
          <p:cNvPr id="61" name="Google Shape;61;p2:notes">
            <a:extLst>
              <a:ext uri="{FF2B5EF4-FFF2-40B4-BE49-F238E27FC236}">
                <a16:creationId xmlns:a16="http://schemas.microsoft.com/office/drawing/2014/main" id="{0B24E37D-C2B7-4635-F768-7D928BB253B6}"/>
              </a:ext>
            </a:extLst>
          </p:cNvPr>
          <p:cNvSpPr>
            <a:spLocks noGrp="1" noRot="1" noChangeAspect="1"/>
          </p:cNvSpPr>
          <p:nvPr>
            <p:ph type="sldImg" idx="2"/>
          </p:nvPr>
        </p:nvSpPr>
        <p:spPr>
          <a:xfrm>
            <a:off x="768350" y="744538"/>
            <a:ext cx="526097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 name="Slide Number Placeholder 1">
            <a:extLst>
              <a:ext uri="{FF2B5EF4-FFF2-40B4-BE49-F238E27FC236}">
                <a16:creationId xmlns:a16="http://schemas.microsoft.com/office/drawing/2014/main" id="{469844CF-5F00-9819-E552-BE6FA68A6F44}"/>
              </a:ext>
            </a:extLst>
          </p:cNvPr>
          <p:cNvSpPr>
            <a:spLocks noGrp="1"/>
          </p:cNvSpPr>
          <p:nvPr>
            <p:ph type="sldNum" idx="12"/>
          </p:nvPr>
        </p:nvSpPr>
        <p:spPr/>
        <p:txBody>
          <a:bodyPr/>
          <a:lstStyle/>
          <a:p>
            <a:pPr algn="r">
              <a:buSzPts val="1200"/>
            </a:pPr>
            <a:fld id="{00000000-1234-1234-1234-123412341234}" type="slidenum">
              <a:rPr lang="en-GB" sz="1100">
                <a:solidFill>
                  <a:schemeClr val="dk1"/>
                </a:solidFill>
                <a:latin typeface="Calibri"/>
                <a:ea typeface="Calibri"/>
                <a:cs typeface="Calibri"/>
                <a:sym typeface="Calibri"/>
              </a:rPr>
              <a:pPr algn="r">
                <a:buSzPts val="1200"/>
              </a:pPr>
              <a:t>7</a:t>
            </a:fld>
            <a:endParaRPr lang="en-GB" sz="1100">
              <a:solidFill>
                <a:schemeClr val="dk1"/>
              </a:solidFill>
              <a:latin typeface="Calibri"/>
              <a:ea typeface="Calibri"/>
              <a:cs typeface="Calibri"/>
              <a:sym typeface="Calibri"/>
            </a:endParaRPr>
          </a:p>
        </p:txBody>
      </p:sp>
      <p:sp>
        <p:nvSpPr>
          <p:cNvPr id="3" name="Date Placeholder 2">
            <a:extLst>
              <a:ext uri="{FF2B5EF4-FFF2-40B4-BE49-F238E27FC236}">
                <a16:creationId xmlns:a16="http://schemas.microsoft.com/office/drawing/2014/main" id="{C6726971-0832-F35A-FAE2-79C7E6C88DB1}"/>
              </a:ext>
            </a:extLst>
          </p:cNvPr>
          <p:cNvSpPr>
            <a:spLocks noGrp="1"/>
          </p:cNvSpPr>
          <p:nvPr>
            <p:ph type="dt" idx="10"/>
          </p:nvPr>
        </p:nvSpPr>
        <p:spPr/>
        <p:txBody>
          <a:bodyPr/>
          <a:lstStyle/>
          <a:p>
            <a:endParaRPr lang="en-GB"/>
          </a:p>
        </p:txBody>
      </p:sp>
    </p:spTree>
    <p:extLst>
      <p:ext uri="{BB962C8B-B14F-4D97-AF65-F5344CB8AC3E}">
        <p14:creationId xmlns:p14="http://schemas.microsoft.com/office/powerpoint/2010/main" val="4129659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a:extLst>
            <a:ext uri="{FF2B5EF4-FFF2-40B4-BE49-F238E27FC236}">
              <a16:creationId xmlns:a16="http://schemas.microsoft.com/office/drawing/2014/main" id="{5374A183-BFA6-0CC2-E867-0A24CC06FFFD}"/>
            </a:ext>
          </a:extLst>
        </p:cNvPr>
        <p:cNvGrpSpPr/>
        <p:nvPr/>
      </p:nvGrpSpPr>
      <p:grpSpPr>
        <a:xfrm>
          <a:off x="0" y="0"/>
          <a:ext cx="0" cy="0"/>
          <a:chOff x="0" y="0"/>
          <a:chExt cx="0" cy="0"/>
        </a:xfrm>
      </p:grpSpPr>
      <p:sp>
        <p:nvSpPr>
          <p:cNvPr id="60" name="Google Shape;60;p2:notes">
            <a:extLst>
              <a:ext uri="{FF2B5EF4-FFF2-40B4-BE49-F238E27FC236}">
                <a16:creationId xmlns:a16="http://schemas.microsoft.com/office/drawing/2014/main" id="{F84F8B96-80B7-7913-F0F6-7CB4517F641D}"/>
              </a:ext>
            </a:extLst>
          </p:cNvPr>
          <p:cNvSpPr txBox="1">
            <a:spLocks noGrp="1"/>
          </p:cNvSpPr>
          <p:nvPr>
            <p:ph type="body" idx="1"/>
          </p:nvPr>
        </p:nvSpPr>
        <p:spPr>
          <a:xfrm>
            <a:off x="680171" y="4715362"/>
            <a:ext cx="5437333" cy="4467404"/>
          </a:xfrm>
          <a:prstGeom prst="rect">
            <a:avLst/>
          </a:prstGeom>
          <a:noFill/>
          <a:ln>
            <a:noFill/>
          </a:ln>
        </p:spPr>
        <p:txBody>
          <a:bodyPr spcFirstLastPara="1" wrap="square" lIns="83745" tIns="41861" rIns="83745" bIns="41861" anchor="t" anchorCtr="0">
            <a:noAutofit/>
          </a:bodyPr>
          <a:lstStyle/>
          <a:p>
            <a:pPr>
              <a:lnSpc>
                <a:spcPct val="107000"/>
              </a:lnSpc>
              <a:spcAft>
                <a:spcPts val="800"/>
              </a:spcAft>
            </a:pPr>
            <a:r>
              <a:rPr lang="en-GB" sz="1800" b="1">
                <a:effectLst/>
                <a:latin typeface="Lato" panose="020F0502020204030203" pitchFamily="34" charset="0"/>
                <a:ea typeface="Calibri" panose="020F0502020204030204" pitchFamily="34" charset="0"/>
                <a:cs typeface="Times New Roman" panose="02020603050405020304" pitchFamily="18" charset="0"/>
              </a:rPr>
              <a:t>Focus/Memory</a:t>
            </a:r>
            <a:endParaRPr lang="en-GB" sz="1800">
              <a:effectLst/>
              <a:latin typeface="Lato" panose="020F0502020204030203"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Rosemary is often used in aromatherapy to treat debility and fatigue, and to ‘clear the mind’. These properties suggest that rosemary is a central nervous system stimulant. Central nervous system stimulants can enhance alertness, awareness, wakefulness, endurance, productivity and motivation. </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In a small human study on 20 volunteers, significant increases in autonomic nervous system parameters of heart rate, blood pressure and breathing rate was found upon inhalation of rosemary oil, giving evidence of a stimulating effect for rosemary. Further support for the stimulating effects comes from the subjective assessment of mood in the study. Subjects reported feeling significantly more alert, active and fresher upon inhalation of rosemary compared to controls (</a:t>
            </a:r>
            <a:r>
              <a:rPr lang="en-GB" sz="1800" err="1">
                <a:effectLst/>
                <a:latin typeface="Lato" panose="020F0502020204030203" pitchFamily="34" charset="0"/>
                <a:ea typeface="Calibri" panose="020F0502020204030204" pitchFamily="34" charset="0"/>
                <a:cs typeface="Times New Roman" panose="02020603050405020304" pitchFamily="18" charset="0"/>
              </a:rPr>
              <a:t>Sayorwan</a:t>
            </a:r>
            <a:r>
              <a:rPr lang="en-GB" sz="1800">
                <a:effectLst/>
                <a:latin typeface="Lato" panose="020F0502020204030203" pitchFamily="34" charset="0"/>
                <a:ea typeface="Calibri" panose="020F0502020204030204" pitchFamily="34" charset="0"/>
                <a:cs typeface="Times New Roman" panose="02020603050405020304" pitchFamily="18" charset="0"/>
              </a:rPr>
              <a:t> et al., 2012). Moss et al. (2003) found rosemary oil to significantly affect the cognitive performance of participants, in agreement with its stimulant effects and traditional use. In a computerised cognitive assessment, there was a significant increase in quality of memory and long-term memory factors.</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The best way to use rosemary oil (CT cineole) is to apply 1 drop to the inside of each wrist every morning and rub the wrists together. The oil can also be used in the bath and in vaporisers, or in a chest rub.</a:t>
            </a:r>
          </a:p>
          <a:p>
            <a:pPr>
              <a:lnSpc>
                <a:spcPct val="107000"/>
              </a:lnSpc>
              <a:spcAft>
                <a:spcPts val="800"/>
              </a:spcAft>
            </a:pPr>
            <a:endParaRPr lang="en-GB" sz="1800">
              <a:effectLst/>
              <a:latin typeface="Lato" panose="020F0502020204030203"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a:effectLst/>
                <a:latin typeface="Lato" panose="020F0502020204030203" pitchFamily="34" charset="0"/>
                <a:ea typeface="Calibri" panose="020F0502020204030204" pitchFamily="34" charset="0"/>
                <a:cs typeface="Times New Roman" panose="02020603050405020304" pitchFamily="18" charset="0"/>
              </a:rPr>
              <a:t>Hair loss</a:t>
            </a:r>
            <a:endParaRPr lang="en-GB" sz="1800">
              <a:effectLst/>
              <a:latin typeface="Lato" panose="020F0502020204030203"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There is some evidence that a combination of essential oils applied topically may stimulate hair growth in people with alopecia areata. In one study participants massaged either an essential oils blend, or a non-treatment oil into their scalps each night for 7 months. The results showed that 44% of those in the treatment group experienced new hair growth compared to only 15% of the control group. The treatment oil contained essential oils of thyme, rosemary, lavender and cedarwood, in a base of grape seed and jojoba oils (Hay, 1998).</a:t>
            </a: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800">
                <a:effectLst/>
                <a:latin typeface="Lato" panose="020F0502020204030203" pitchFamily="34" charset="0"/>
                <a:ea typeface="Calibri" panose="020F0502020204030204" pitchFamily="34" charset="0"/>
                <a:cs typeface="Times New Roman" panose="02020603050405020304" pitchFamily="18" charset="0"/>
              </a:rPr>
              <a:t>2.5mls of each of thyme, rosemary, lavender and cedarwood into a 10ml bottle, and using 10 drops a day in coconut oil to massage into the scalp. The massage should be firm, to the point where the skin of the scalp is moving over the bone, rather than just the fingers moving over the scalp. If you can continue the massage for at least 2 minutes every day an improvement will be seen. Don’t worry if it appears that more hair is falling out, this is just because you have loosened dead hairs from the shaft with the massage.</a:t>
            </a:r>
          </a:p>
          <a:p>
            <a:pPr>
              <a:lnSpc>
                <a:spcPct val="107000"/>
              </a:lnSpc>
              <a:spcAft>
                <a:spcPts val="800"/>
              </a:spcAft>
            </a:pPr>
            <a:endParaRPr lang="en-GB" sz="1800">
              <a:effectLst/>
              <a:latin typeface="Lato" panose="020F0502020204030203"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 </a:t>
            </a:r>
          </a:p>
          <a:p>
            <a:pPr marL="0" indent="0"/>
            <a:endParaRPr/>
          </a:p>
        </p:txBody>
      </p:sp>
      <p:sp>
        <p:nvSpPr>
          <p:cNvPr id="61" name="Google Shape;61;p2:notes">
            <a:extLst>
              <a:ext uri="{FF2B5EF4-FFF2-40B4-BE49-F238E27FC236}">
                <a16:creationId xmlns:a16="http://schemas.microsoft.com/office/drawing/2014/main" id="{D4C06D10-4225-2454-213B-8F920CBE0E95}"/>
              </a:ext>
            </a:extLst>
          </p:cNvPr>
          <p:cNvSpPr>
            <a:spLocks noGrp="1" noRot="1" noChangeAspect="1"/>
          </p:cNvSpPr>
          <p:nvPr>
            <p:ph type="sldImg" idx="2"/>
          </p:nvPr>
        </p:nvSpPr>
        <p:spPr>
          <a:xfrm>
            <a:off x="768350" y="744538"/>
            <a:ext cx="526097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 name="Slide Number Placeholder 1">
            <a:extLst>
              <a:ext uri="{FF2B5EF4-FFF2-40B4-BE49-F238E27FC236}">
                <a16:creationId xmlns:a16="http://schemas.microsoft.com/office/drawing/2014/main" id="{E37962FD-96EC-16CA-1E6B-7A6EABFF429C}"/>
              </a:ext>
            </a:extLst>
          </p:cNvPr>
          <p:cNvSpPr>
            <a:spLocks noGrp="1"/>
          </p:cNvSpPr>
          <p:nvPr>
            <p:ph type="sldNum" idx="12"/>
          </p:nvPr>
        </p:nvSpPr>
        <p:spPr/>
        <p:txBody>
          <a:bodyPr/>
          <a:lstStyle/>
          <a:p>
            <a:pPr algn="r">
              <a:buSzPts val="1200"/>
            </a:pPr>
            <a:fld id="{00000000-1234-1234-1234-123412341234}" type="slidenum">
              <a:rPr lang="en-GB" sz="1100">
                <a:solidFill>
                  <a:schemeClr val="dk1"/>
                </a:solidFill>
                <a:latin typeface="Calibri"/>
                <a:ea typeface="Calibri"/>
                <a:cs typeface="Calibri"/>
                <a:sym typeface="Calibri"/>
              </a:rPr>
              <a:pPr algn="r">
                <a:buSzPts val="1200"/>
              </a:pPr>
              <a:t>8</a:t>
            </a:fld>
            <a:endParaRPr lang="en-GB" sz="1100">
              <a:solidFill>
                <a:schemeClr val="dk1"/>
              </a:solidFill>
              <a:latin typeface="Calibri"/>
              <a:ea typeface="Calibri"/>
              <a:cs typeface="Calibri"/>
              <a:sym typeface="Calibri"/>
            </a:endParaRPr>
          </a:p>
        </p:txBody>
      </p:sp>
      <p:sp>
        <p:nvSpPr>
          <p:cNvPr id="3" name="Date Placeholder 2">
            <a:extLst>
              <a:ext uri="{FF2B5EF4-FFF2-40B4-BE49-F238E27FC236}">
                <a16:creationId xmlns:a16="http://schemas.microsoft.com/office/drawing/2014/main" id="{927CBFB5-7814-07E6-ABA9-46631FD7000F}"/>
              </a:ext>
            </a:extLst>
          </p:cNvPr>
          <p:cNvSpPr>
            <a:spLocks noGrp="1"/>
          </p:cNvSpPr>
          <p:nvPr>
            <p:ph type="dt" idx="10"/>
          </p:nvPr>
        </p:nvSpPr>
        <p:spPr/>
        <p:txBody>
          <a:bodyPr/>
          <a:lstStyle/>
          <a:p>
            <a:endParaRPr lang="en-GB"/>
          </a:p>
        </p:txBody>
      </p:sp>
    </p:spTree>
    <p:extLst>
      <p:ext uri="{BB962C8B-B14F-4D97-AF65-F5344CB8AC3E}">
        <p14:creationId xmlns:p14="http://schemas.microsoft.com/office/powerpoint/2010/main" val="25639327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a:extLst>
            <a:ext uri="{FF2B5EF4-FFF2-40B4-BE49-F238E27FC236}">
              <a16:creationId xmlns:a16="http://schemas.microsoft.com/office/drawing/2014/main" id="{186337B8-7888-CF4A-4974-BA9CF84D5A32}"/>
            </a:ext>
          </a:extLst>
        </p:cNvPr>
        <p:cNvGrpSpPr/>
        <p:nvPr/>
      </p:nvGrpSpPr>
      <p:grpSpPr>
        <a:xfrm>
          <a:off x="0" y="0"/>
          <a:ext cx="0" cy="0"/>
          <a:chOff x="0" y="0"/>
          <a:chExt cx="0" cy="0"/>
        </a:xfrm>
      </p:grpSpPr>
      <p:sp>
        <p:nvSpPr>
          <p:cNvPr id="60" name="Google Shape;60;p2:notes">
            <a:extLst>
              <a:ext uri="{FF2B5EF4-FFF2-40B4-BE49-F238E27FC236}">
                <a16:creationId xmlns:a16="http://schemas.microsoft.com/office/drawing/2014/main" id="{3D5064FE-3E2E-D3C3-5984-69926BA851B8}"/>
              </a:ext>
            </a:extLst>
          </p:cNvPr>
          <p:cNvSpPr txBox="1">
            <a:spLocks noGrp="1"/>
          </p:cNvSpPr>
          <p:nvPr>
            <p:ph type="body" idx="1"/>
          </p:nvPr>
        </p:nvSpPr>
        <p:spPr>
          <a:xfrm>
            <a:off x="680171" y="4715362"/>
            <a:ext cx="5437333" cy="4467404"/>
          </a:xfrm>
          <a:prstGeom prst="rect">
            <a:avLst/>
          </a:prstGeom>
          <a:noFill/>
          <a:ln>
            <a:noFill/>
          </a:ln>
        </p:spPr>
        <p:txBody>
          <a:bodyPr spcFirstLastPara="1" wrap="square" lIns="83745" tIns="41861" rIns="83745" bIns="41861" anchor="t" anchorCtr="0">
            <a:noAutofit/>
          </a:bodyPr>
          <a:lstStyle/>
          <a:p>
            <a:pPr>
              <a:lnSpc>
                <a:spcPct val="107000"/>
              </a:lnSpc>
              <a:spcAft>
                <a:spcPts val="800"/>
              </a:spcAft>
            </a:pPr>
            <a:r>
              <a:rPr lang="en-GB" sz="1800" b="1">
                <a:effectLst/>
                <a:latin typeface="Lato" panose="020F0502020204030203" pitchFamily="34" charset="0"/>
                <a:ea typeface="Calibri" panose="020F0502020204030204" pitchFamily="34" charset="0"/>
                <a:cs typeface="Times New Roman" panose="02020603050405020304" pitchFamily="18" charset="0"/>
              </a:rPr>
              <a:t>Fitness</a:t>
            </a:r>
            <a:endParaRPr lang="en-GB" sz="1800">
              <a:effectLst/>
              <a:latin typeface="Lato" panose="020F0502020204030203"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Essential oils are an excellent way of looking after muscles, both pre and post workout. They can help to prepare for exercise, as well as soothing sore muscles at the end of a training session. These all-natural compounds can enhance performance, providing better strength and definition. </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Pre workout, rubbing the soles of your feet with a few drops of lemongrass oil before a training session prepares the body for an effective session. </a:t>
            </a:r>
            <a:r>
              <a:rPr lang="en-GB" sz="1800" err="1">
                <a:effectLst/>
                <a:latin typeface="Lato" panose="020F0502020204030203" pitchFamily="34" charset="0"/>
                <a:ea typeface="Calibri" panose="020F0502020204030204" pitchFamily="34" charset="0"/>
                <a:cs typeface="Times New Roman" panose="02020603050405020304" pitchFamily="18" charset="0"/>
              </a:rPr>
              <a:t>Citral</a:t>
            </a:r>
            <a:r>
              <a:rPr lang="en-GB" sz="1800">
                <a:effectLst/>
                <a:latin typeface="Lato" panose="020F0502020204030203" pitchFamily="34" charset="0"/>
                <a:ea typeface="Calibri" panose="020F0502020204030204" pitchFamily="34" charset="0"/>
                <a:cs typeface="Times New Roman" panose="02020603050405020304" pitchFamily="18" charset="0"/>
              </a:rPr>
              <a:t> in the oil helps to support the production of heat as you are exercising and gives you a boost of energy</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During workout peppermint oil can help open the lungs, to allow deeper breaths. This in turn boosts circulation, helping the blood get to tired muscles. Peppermint can also boost mood and heighten senses whilst training. </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Stretching and rubbing the muscles after a workout is essential. Eucalyptus oil can be used for its soothing properties, but it will also help the respiratory system. A combination with Chamomile oil, can calm breathing and help to lower heart rate and blood pressure. </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There are numerous scientific studies conducted to research fitness and how an optimum healthy lifestyle can be maintained.</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Many research studies have investigated the effectiveness of various kinds of natural products in the improvement of sport performances. Peppermint is a herb which is well known for its antispasmodic, painkilling, anti-inflammatory, antispasmodic, decongestant, and antioxidant effects. </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A neck strain is a common injury when correct form is not maintained during resistance training exercises. One of the most common exercises that can cause neck strain is sit-ups. Using a warm compress with marjoram oil helps to prepare the neck muscles by warming and loosening before strain is added into the mix.</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 </a:t>
            </a:r>
          </a:p>
          <a:p>
            <a:pPr>
              <a:lnSpc>
                <a:spcPct val="105000"/>
              </a:lnSpc>
              <a:spcAft>
                <a:spcPts val="800"/>
              </a:spcAft>
            </a:pPr>
            <a:r>
              <a:rPr lang="en-GB" sz="1200">
                <a:effectLst/>
                <a:latin typeface="Lato" panose="020F0502020204030203" pitchFamily="34" charset="0"/>
                <a:ea typeface="Calibri" panose="020F0502020204030204" pitchFamily="34" charset="0"/>
                <a:cs typeface="Times New Roman" panose="02020603050405020304" pitchFamily="18" charset="0"/>
              </a:rPr>
              <a:t>Marjoram</a:t>
            </a:r>
          </a:p>
          <a:p>
            <a:pPr>
              <a:lnSpc>
                <a:spcPct val="105000"/>
              </a:lnSpc>
              <a:spcAft>
                <a:spcPts val="800"/>
              </a:spcAft>
            </a:pPr>
            <a:r>
              <a:rPr lang="en-GB" sz="1200">
                <a:effectLst/>
                <a:latin typeface="Lato" panose="020F0502020204030203" pitchFamily="34" charset="0"/>
                <a:ea typeface="Calibri" panose="020F0502020204030204" pitchFamily="34" charset="0"/>
                <a:cs typeface="Times New Roman" panose="02020603050405020304" pitchFamily="18" charset="0"/>
              </a:rPr>
              <a:t>Relacing and uplifting environment.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p>
            <a:r>
              <a:rPr lang="en-GB" sz="1200">
                <a:effectLst/>
                <a:latin typeface="Lato" panose="020F0502020204030203" pitchFamily="34" charset="0"/>
                <a:ea typeface="Calibri" panose="020F0502020204030204" pitchFamily="34" charset="0"/>
                <a:cs typeface="Times New Roman" panose="02020603050405020304" pitchFamily="18" charset="0"/>
              </a:rPr>
              <a:t>Relieve tired and aching muscles</a:t>
            </a:r>
          </a:p>
          <a:p>
            <a:r>
              <a:rPr lang="en-GB" sz="1200">
                <a:effectLst/>
                <a:latin typeface="Lato" panose="020F0502020204030203" pitchFamily="34" charset="0"/>
                <a:ea typeface="Calibri" panose="020F0502020204030204" pitchFamily="34" charset="0"/>
                <a:cs typeface="Times New Roman" panose="02020603050405020304" pitchFamily="18" charset="0"/>
              </a:rPr>
              <a:t>Used since ancient times, Spanish marjoram was used in traditional herbal medicine by the Greeks. This oil derived from the flowers and leaves of a bushy perennial plant from the family of thymes. When this oil is massage into the skin it will help treat sprains and stiff joints (Mercola, 2017) making this oil the ideal ingredient for a muscle rub, as when this product is applied onto the skin the oil will reduce pain and aching, tired muscles</a:t>
            </a:r>
            <a:endParaRPr lang="en-GB"/>
          </a:p>
          <a:p>
            <a:pPr marL="0" indent="0"/>
            <a:endParaRPr/>
          </a:p>
        </p:txBody>
      </p:sp>
      <p:sp>
        <p:nvSpPr>
          <p:cNvPr id="61" name="Google Shape;61;p2:notes">
            <a:extLst>
              <a:ext uri="{FF2B5EF4-FFF2-40B4-BE49-F238E27FC236}">
                <a16:creationId xmlns:a16="http://schemas.microsoft.com/office/drawing/2014/main" id="{15555F52-9FA4-06B9-C17F-0A237FA4DE84}"/>
              </a:ext>
            </a:extLst>
          </p:cNvPr>
          <p:cNvSpPr>
            <a:spLocks noGrp="1" noRot="1" noChangeAspect="1"/>
          </p:cNvSpPr>
          <p:nvPr>
            <p:ph type="sldImg" idx="2"/>
          </p:nvPr>
        </p:nvSpPr>
        <p:spPr>
          <a:xfrm>
            <a:off x="768350" y="744538"/>
            <a:ext cx="526097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 name="Slide Number Placeholder 1">
            <a:extLst>
              <a:ext uri="{FF2B5EF4-FFF2-40B4-BE49-F238E27FC236}">
                <a16:creationId xmlns:a16="http://schemas.microsoft.com/office/drawing/2014/main" id="{AC45B64B-F738-F2CB-2B65-BEA7425446D0}"/>
              </a:ext>
            </a:extLst>
          </p:cNvPr>
          <p:cNvSpPr>
            <a:spLocks noGrp="1"/>
          </p:cNvSpPr>
          <p:nvPr>
            <p:ph type="sldNum" idx="12"/>
          </p:nvPr>
        </p:nvSpPr>
        <p:spPr/>
        <p:txBody>
          <a:bodyPr/>
          <a:lstStyle/>
          <a:p>
            <a:pPr algn="r">
              <a:buSzPts val="1200"/>
            </a:pPr>
            <a:fld id="{00000000-1234-1234-1234-123412341234}" type="slidenum">
              <a:rPr lang="en-GB" sz="1100">
                <a:solidFill>
                  <a:schemeClr val="dk1"/>
                </a:solidFill>
                <a:latin typeface="Calibri"/>
                <a:ea typeface="Calibri"/>
                <a:cs typeface="Calibri"/>
                <a:sym typeface="Calibri"/>
              </a:rPr>
              <a:pPr algn="r">
                <a:buSzPts val="1200"/>
              </a:pPr>
              <a:t>9</a:t>
            </a:fld>
            <a:endParaRPr lang="en-GB" sz="1100">
              <a:solidFill>
                <a:schemeClr val="dk1"/>
              </a:solidFill>
              <a:latin typeface="Calibri"/>
              <a:ea typeface="Calibri"/>
              <a:cs typeface="Calibri"/>
              <a:sym typeface="Calibri"/>
            </a:endParaRPr>
          </a:p>
        </p:txBody>
      </p:sp>
      <p:sp>
        <p:nvSpPr>
          <p:cNvPr id="3" name="Date Placeholder 2">
            <a:extLst>
              <a:ext uri="{FF2B5EF4-FFF2-40B4-BE49-F238E27FC236}">
                <a16:creationId xmlns:a16="http://schemas.microsoft.com/office/drawing/2014/main" id="{3415F3E5-7C26-3A89-2F3D-9E631FB4F6A7}"/>
              </a:ext>
            </a:extLst>
          </p:cNvPr>
          <p:cNvSpPr>
            <a:spLocks noGrp="1"/>
          </p:cNvSpPr>
          <p:nvPr>
            <p:ph type="dt" idx="10"/>
          </p:nvPr>
        </p:nvSpPr>
        <p:spPr/>
        <p:txBody>
          <a:bodyPr/>
          <a:lstStyle/>
          <a:p>
            <a:endParaRPr lang="en-GB"/>
          </a:p>
        </p:txBody>
      </p:sp>
    </p:spTree>
    <p:extLst>
      <p:ext uri="{BB962C8B-B14F-4D97-AF65-F5344CB8AC3E}">
        <p14:creationId xmlns:p14="http://schemas.microsoft.com/office/powerpoint/2010/main" val="3411950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a:extLst>
            <a:ext uri="{FF2B5EF4-FFF2-40B4-BE49-F238E27FC236}">
              <a16:creationId xmlns:a16="http://schemas.microsoft.com/office/drawing/2014/main" id="{05FFF424-C416-DB99-8AEB-9E581B6AF008}"/>
            </a:ext>
          </a:extLst>
        </p:cNvPr>
        <p:cNvGrpSpPr/>
        <p:nvPr/>
      </p:nvGrpSpPr>
      <p:grpSpPr>
        <a:xfrm>
          <a:off x="0" y="0"/>
          <a:ext cx="0" cy="0"/>
          <a:chOff x="0" y="0"/>
          <a:chExt cx="0" cy="0"/>
        </a:xfrm>
      </p:grpSpPr>
      <p:sp>
        <p:nvSpPr>
          <p:cNvPr id="60" name="Google Shape;60;p2:notes">
            <a:extLst>
              <a:ext uri="{FF2B5EF4-FFF2-40B4-BE49-F238E27FC236}">
                <a16:creationId xmlns:a16="http://schemas.microsoft.com/office/drawing/2014/main" id="{EDDCDF1F-C492-DB92-3559-924B5BDBD5C1}"/>
              </a:ext>
            </a:extLst>
          </p:cNvPr>
          <p:cNvSpPr txBox="1">
            <a:spLocks noGrp="1"/>
          </p:cNvSpPr>
          <p:nvPr>
            <p:ph type="body" idx="1"/>
          </p:nvPr>
        </p:nvSpPr>
        <p:spPr>
          <a:xfrm>
            <a:off x="680171" y="4715362"/>
            <a:ext cx="5437333" cy="4467404"/>
          </a:xfrm>
          <a:prstGeom prst="rect">
            <a:avLst/>
          </a:prstGeom>
          <a:noFill/>
          <a:ln>
            <a:noFill/>
          </a:ln>
        </p:spPr>
        <p:txBody>
          <a:bodyPr spcFirstLastPara="1" wrap="square" lIns="83745" tIns="41861" rIns="83745" bIns="41861" anchor="t" anchorCtr="0">
            <a:noAutofit/>
          </a:bodyPr>
          <a:lstStyle/>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A testosterone shortage can be life-threatening. It can include losing muscle mass, bone density and sexual drive, and new research shows that the decline can also increase the risk of prostate cancer, heart disease and even death.</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Low sexual desire is rapidly becoming the most common issue treated in psychosexual therapy. Common causes include poor self- esteem, relationship issues, partner problems, bad experiences, fears, depression, childbirth, and stress, many essential oils can improve sexual desire. Examples are ylang-ylang, sandalwood, geranium, black pepper, nutmeg and clary sage (Ramage, 1998).</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In oils where the alpha-pinene content matches equally the beta-pinene content, then a testosterone boost can be expected. Oils such as black spruce, pine, have this attribute. Norwegian studies also show that ginger can do the same job. I suggest that you blend a selection of these oils together and add to a body lotion at 3% to apply daily.</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Erectile dysfunction (ED) or impotence is a problem that many males deal with. It is defined as the inability to reach or maintain an erection, often making sexual intercourse difficult or impossible. Although there are many different causes for ED, it can be treated without the need for medication. Essential oils have proven to be quite effective in treating this condition. </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There are various oils which have been researched for the treatment of ED: </a:t>
            </a:r>
          </a:p>
          <a:p>
            <a:pPr marL="342900" lvl="0" indent="-342900">
              <a:lnSpc>
                <a:spcPct val="107000"/>
              </a:lnSpc>
              <a:buFont typeface="Lato" panose="020F0502020204030203" pitchFamily="34" charset="0"/>
              <a:buChar char="•"/>
            </a:pPr>
            <a:r>
              <a:rPr lang="en-GB" sz="1800">
                <a:effectLst/>
                <a:latin typeface="Lato" panose="020F0502020204030203" pitchFamily="34" charset="0"/>
                <a:ea typeface="Calibri" panose="020F0502020204030204" pitchFamily="34" charset="0"/>
                <a:cs typeface="Times New Roman" panose="02020603050405020304" pitchFamily="18" charset="0"/>
              </a:rPr>
              <a:t>Rose relieves depression and aids in relaxation in both animal and human studies. Thought to bring about happiness and self-confidence that can aid in sensuality. Increases libido and enhances sperm and testosterone production.</a:t>
            </a:r>
          </a:p>
          <a:p>
            <a:pPr marL="342900" lvl="0" indent="-342900">
              <a:lnSpc>
                <a:spcPct val="107000"/>
              </a:lnSpc>
              <a:buFont typeface="Lato" panose="020F0502020204030203" pitchFamily="34" charset="0"/>
              <a:buChar char="•"/>
            </a:pPr>
            <a:r>
              <a:rPr lang="en-GB" sz="1800">
                <a:effectLst/>
                <a:latin typeface="Lato" panose="020F0502020204030203" pitchFamily="34" charset="0"/>
                <a:ea typeface="Calibri" panose="020F0502020204030204" pitchFamily="34" charset="0"/>
                <a:cs typeface="Times New Roman" panose="02020603050405020304" pitchFamily="18" charset="0"/>
              </a:rPr>
              <a:t>Cinnamon improves sexual function in animal tests. Increased the weight of testes and seminal vesicles in animals, perhaps because it stimulates hormone levels. It also increased sperm count and testosterone levels.</a:t>
            </a:r>
          </a:p>
          <a:p>
            <a:pPr marL="342900" lvl="0" indent="-342900">
              <a:lnSpc>
                <a:spcPct val="107000"/>
              </a:lnSpc>
              <a:buFont typeface="Lato" panose="020F0502020204030203" pitchFamily="34" charset="0"/>
              <a:buChar char="•"/>
            </a:pPr>
            <a:r>
              <a:rPr lang="en-GB" sz="1800">
                <a:effectLst/>
                <a:latin typeface="Lato" panose="020F0502020204030203" pitchFamily="34" charset="0"/>
                <a:ea typeface="Calibri" panose="020F0502020204030204" pitchFamily="34" charset="0"/>
                <a:cs typeface="Times New Roman" panose="02020603050405020304" pitchFamily="18" charset="0"/>
              </a:rPr>
              <a:t>Basil - studies found that basil extract significantly increases sperm motility, viability, and count in rats. It can also reduce oxidative stress. It protects against testicular toxicity caused by toxic heavy metals and has anti-anxiety properties.</a:t>
            </a:r>
          </a:p>
          <a:p>
            <a:pPr marL="342900" lvl="0" indent="-342900">
              <a:lnSpc>
                <a:spcPct val="107000"/>
              </a:lnSpc>
              <a:buFont typeface="Lato" panose="020F0502020204030203" pitchFamily="34" charset="0"/>
              <a:buChar char="•"/>
            </a:pPr>
            <a:r>
              <a:rPr lang="en-GB" sz="1800">
                <a:effectLst/>
                <a:latin typeface="Lato" panose="020F0502020204030203" pitchFamily="34" charset="0"/>
                <a:ea typeface="Calibri" panose="020F0502020204030204" pitchFamily="34" charset="0"/>
                <a:cs typeface="Times New Roman" panose="02020603050405020304" pitchFamily="18" charset="0"/>
              </a:rPr>
              <a:t>Nutmeg and clove - a 2003 study found these essential oils increase sexual activity in male mice. It enhanced their mounting behaviour and boosted mating performance. Both oils are nervous stimulants and improve sexual behaviour and blood circulation.</a:t>
            </a:r>
          </a:p>
          <a:p>
            <a:pPr marL="342900" lvl="0" indent="-342900">
              <a:lnSpc>
                <a:spcPct val="107000"/>
              </a:lnSpc>
              <a:spcAft>
                <a:spcPts val="800"/>
              </a:spcAft>
              <a:buFont typeface="Lato" panose="020F0502020204030203" pitchFamily="34" charset="0"/>
              <a:buChar char="•"/>
            </a:pPr>
            <a:r>
              <a:rPr lang="en-GB" sz="1800">
                <a:effectLst/>
                <a:latin typeface="Lato" panose="020F0502020204030203" pitchFamily="34" charset="0"/>
                <a:ea typeface="Calibri" panose="020F0502020204030204" pitchFamily="34" charset="0"/>
                <a:cs typeface="Times New Roman" panose="02020603050405020304" pitchFamily="18" charset="0"/>
              </a:rPr>
              <a:t>Clary Sage is probably the single best essential oil for erectile dysfunction, clary sage reduces inhibitions and is mildly intoxicating. It induces feelings of euphoria and excitement and helps balance and regulate hormones</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 </a:t>
            </a:r>
          </a:p>
          <a:p>
            <a:pPr marL="0" indent="0"/>
            <a:endParaRPr/>
          </a:p>
        </p:txBody>
      </p:sp>
      <p:sp>
        <p:nvSpPr>
          <p:cNvPr id="61" name="Google Shape;61;p2:notes">
            <a:extLst>
              <a:ext uri="{FF2B5EF4-FFF2-40B4-BE49-F238E27FC236}">
                <a16:creationId xmlns:a16="http://schemas.microsoft.com/office/drawing/2014/main" id="{E91538F3-0EB2-3BF6-F906-276822DD9A72}"/>
              </a:ext>
            </a:extLst>
          </p:cNvPr>
          <p:cNvSpPr>
            <a:spLocks noGrp="1" noRot="1" noChangeAspect="1"/>
          </p:cNvSpPr>
          <p:nvPr>
            <p:ph type="sldImg" idx="2"/>
          </p:nvPr>
        </p:nvSpPr>
        <p:spPr>
          <a:xfrm>
            <a:off x="768350" y="744538"/>
            <a:ext cx="526097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 name="Slide Number Placeholder 1">
            <a:extLst>
              <a:ext uri="{FF2B5EF4-FFF2-40B4-BE49-F238E27FC236}">
                <a16:creationId xmlns:a16="http://schemas.microsoft.com/office/drawing/2014/main" id="{1062433F-1401-B8CB-9820-CFDEF90D1FE4}"/>
              </a:ext>
            </a:extLst>
          </p:cNvPr>
          <p:cNvSpPr>
            <a:spLocks noGrp="1"/>
          </p:cNvSpPr>
          <p:nvPr>
            <p:ph type="sldNum" idx="12"/>
          </p:nvPr>
        </p:nvSpPr>
        <p:spPr/>
        <p:txBody>
          <a:bodyPr/>
          <a:lstStyle/>
          <a:p>
            <a:pPr algn="r">
              <a:buSzPts val="1200"/>
            </a:pPr>
            <a:fld id="{00000000-1234-1234-1234-123412341234}" type="slidenum">
              <a:rPr lang="en-GB" sz="1100">
                <a:solidFill>
                  <a:schemeClr val="dk1"/>
                </a:solidFill>
                <a:latin typeface="Calibri"/>
                <a:ea typeface="Calibri"/>
                <a:cs typeface="Calibri"/>
                <a:sym typeface="Calibri"/>
              </a:rPr>
              <a:pPr algn="r">
                <a:buSzPts val="1200"/>
              </a:pPr>
              <a:t>10</a:t>
            </a:fld>
            <a:endParaRPr lang="en-GB" sz="1100">
              <a:solidFill>
                <a:schemeClr val="dk1"/>
              </a:solidFill>
              <a:latin typeface="Calibri"/>
              <a:ea typeface="Calibri"/>
              <a:cs typeface="Calibri"/>
              <a:sym typeface="Calibri"/>
            </a:endParaRPr>
          </a:p>
        </p:txBody>
      </p:sp>
      <p:sp>
        <p:nvSpPr>
          <p:cNvPr id="3" name="Date Placeholder 2">
            <a:extLst>
              <a:ext uri="{FF2B5EF4-FFF2-40B4-BE49-F238E27FC236}">
                <a16:creationId xmlns:a16="http://schemas.microsoft.com/office/drawing/2014/main" id="{41734414-1B8E-F567-82BF-0FBBEF5FAA41}"/>
              </a:ext>
            </a:extLst>
          </p:cNvPr>
          <p:cNvSpPr>
            <a:spLocks noGrp="1"/>
          </p:cNvSpPr>
          <p:nvPr>
            <p:ph type="dt" idx="10"/>
          </p:nvPr>
        </p:nvSpPr>
        <p:spPr/>
        <p:txBody>
          <a:bodyPr/>
          <a:lstStyle/>
          <a:p>
            <a:endParaRPr lang="en-GB"/>
          </a:p>
        </p:txBody>
      </p:sp>
    </p:spTree>
    <p:extLst>
      <p:ext uri="{BB962C8B-B14F-4D97-AF65-F5344CB8AC3E}">
        <p14:creationId xmlns:p14="http://schemas.microsoft.com/office/powerpoint/2010/main" val="3625345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6" y="2344483"/>
            <a:ext cx="9089391" cy="30777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1" y="4235196"/>
            <a:ext cx="7485380" cy="2154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8888824" y="1"/>
            <a:ext cx="0" cy="7560309"/>
          </a:xfrm>
          <a:custGeom>
            <a:avLst/>
            <a:gdLst/>
            <a:ahLst/>
            <a:cxnLst/>
            <a:rect l="l" t="t" r="r" b="b"/>
            <a:pathLst>
              <a:path h="7560309">
                <a:moveTo>
                  <a:pt x="0" y="0"/>
                </a:moveTo>
                <a:lnTo>
                  <a:pt x="0" y="7560005"/>
                </a:lnTo>
              </a:path>
            </a:pathLst>
          </a:custGeom>
          <a:ln w="6350">
            <a:solidFill>
              <a:srgbClr val="B3B2B2"/>
            </a:solidFill>
          </a:ln>
        </p:spPr>
        <p:txBody>
          <a:bodyPr wrap="square" lIns="0" tIns="0" rIns="0" bIns="0" rtlCol="0"/>
          <a:lstStyle/>
          <a:p>
            <a:endParaRPr sz="1800"/>
          </a:p>
        </p:txBody>
      </p:sp>
      <p:sp>
        <p:nvSpPr>
          <p:cNvPr id="17" name="bk object 17"/>
          <p:cNvSpPr/>
          <p:nvPr/>
        </p:nvSpPr>
        <p:spPr>
          <a:xfrm>
            <a:off x="1803175" y="1"/>
            <a:ext cx="0" cy="7560309"/>
          </a:xfrm>
          <a:custGeom>
            <a:avLst/>
            <a:gdLst/>
            <a:ahLst/>
            <a:cxnLst/>
            <a:rect l="l" t="t" r="r" b="b"/>
            <a:pathLst>
              <a:path h="7560309">
                <a:moveTo>
                  <a:pt x="0" y="0"/>
                </a:moveTo>
                <a:lnTo>
                  <a:pt x="0" y="7560005"/>
                </a:lnTo>
              </a:path>
            </a:pathLst>
          </a:custGeom>
          <a:ln w="6350">
            <a:solidFill>
              <a:srgbClr val="B3B2B2"/>
            </a:solidFill>
          </a:ln>
        </p:spPr>
        <p:txBody>
          <a:bodyPr wrap="square" lIns="0" tIns="0" rIns="0" bIns="0" rtlCol="0"/>
          <a:lstStyle/>
          <a:p>
            <a:endParaRPr sz="1800"/>
          </a:p>
        </p:txBody>
      </p:sp>
      <p:sp>
        <p:nvSpPr>
          <p:cNvPr id="2" name="Holder 2"/>
          <p:cNvSpPr>
            <a:spLocks noGrp="1"/>
          </p:cNvSpPr>
          <p:nvPr>
            <p:ph type="title"/>
          </p:nvPr>
        </p:nvSpPr>
        <p:spPr>
          <a:xfrm>
            <a:off x="2075301" y="484125"/>
            <a:ext cx="6542798" cy="307782"/>
          </a:xfrm>
        </p:spPr>
        <p:txBody>
          <a:bodyPr lIns="0" tIns="0" rIns="0" bIns="0"/>
          <a:lstStyle>
            <a:lvl1pPr>
              <a:defRPr sz="2000" b="1" i="0">
                <a:solidFill>
                  <a:schemeClr val="tx1"/>
                </a:solidFill>
                <a:latin typeface="Lato"/>
                <a:cs typeface="Lato"/>
              </a:defRPr>
            </a:lvl1pPr>
          </a:lstStyle>
          <a:p>
            <a:endParaRPr/>
          </a:p>
        </p:txBody>
      </p:sp>
      <p:sp>
        <p:nvSpPr>
          <p:cNvPr id="3" name="Holder 3"/>
          <p:cNvSpPr>
            <a:spLocks noGrp="1"/>
          </p:cNvSpPr>
          <p:nvPr>
            <p:ph type="body" idx="1"/>
          </p:nvPr>
        </p:nvSpPr>
        <p:spPr>
          <a:xfrm>
            <a:off x="2075301" y="1825220"/>
            <a:ext cx="5853430" cy="215406"/>
          </a:xfrm>
        </p:spPr>
        <p:txBody>
          <a:bodyPr lIns="0" tIns="0" rIns="0" bIns="0"/>
          <a:lstStyle>
            <a:lvl1pPr>
              <a:defRPr sz="1400" b="0" i="0">
                <a:solidFill>
                  <a:schemeClr val="tx1"/>
                </a:solidFill>
                <a:latin typeface="Lato-Light"/>
                <a:cs typeface="Lato-Ligh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2075301" y="484125"/>
            <a:ext cx="6542798" cy="307782"/>
          </a:xfrm>
        </p:spPr>
        <p:txBody>
          <a:bodyPr lIns="0" tIns="0" rIns="0" bIns="0"/>
          <a:lstStyle>
            <a:lvl1pPr>
              <a:defRPr sz="2000" b="1" i="0">
                <a:solidFill>
                  <a:schemeClr val="tx1"/>
                </a:solidFill>
                <a:latin typeface="Lato"/>
                <a:cs typeface="Lato"/>
              </a:defRPr>
            </a:lvl1pPr>
          </a:lstStyle>
          <a:p>
            <a:endParaRPr/>
          </a:p>
        </p:txBody>
      </p:sp>
      <p:sp>
        <p:nvSpPr>
          <p:cNvPr id="3" name="Holder 3"/>
          <p:cNvSpPr>
            <a:spLocks noGrp="1"/>
          </p:cNvSpPr>
          <p:nvPr>
            <p:ph sz="half" idx="2"/>
          </p:nvPr>
        </p:nvSpPr>
        <p:spPr>
          <a:xfrm>
            <a:off x="534671" y="1739455"/>
            <a:ext cx="4651629" cy="2154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2" y="1739455"/>
            <a:ext cx="4651629" cy="2154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11/8/2024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2075301" y="484125"/>
            <a:ext cx="6542798" cy="307782"/>
          </a:xfrm>
        </p:spPr>
        <p:txBody>
          <a:bodyPr lIns="0" tIns="0" rIns="0" bIns="0"/>
          <a:lstStyle>
            <a:lvl1pPr>
              <a:defRPr sz="2000" b="1" i="0">
                <a:solidFill>
                  <a:schemeClr val="tx1"/>
                </a:solidFill>
                <a:latin typeface="Lato"/>
                <a:cs typeface="Lato"/>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11/8/2024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11/8/2024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8888824" y="1"/>
            <a:ext cx="0" cy="7560309"/>
          </a:xfrm>
          <a:custGeom>
            <a:avLst/>
            <a:gdLst/>
            <a:ahLst/>
            <a:cxnLst/>
            <a:rect l="l" t="t" r="r" b="b"/>
            <a:pathLst>
              <a:path h="7560309">
                <a:moveTo>
                  <a:pt x="0" y="0"/>
                </a:moveTo>
                <a:lnTo>
                  <a:pt x="0" y="7560005"/>
                </a:lnTo>
              </a:path>
            </a:pathLst>
          </a:custGeom>
          <a:ln w="6350">
            <a:solidFill>
              <a:srgbClr val="B3B2B2"/>
            </a:solidFill>
          </a:ln>
        </p:spPr>
        <p:txBody>
          <a:bodyPr wrap="square" lIns="0" tIns="0" rIns="0" bIns="0" rtlCol="0"/>
          <a:lstStyle/>
          <a:p>
            <a:endParaRPr sz="1800"/>
          </a:p>
        </p:txBody>
      </p:sp>
      <p:sp>
        <p:nvSpPr>
          <p:cNvPr id="2" name="Holder 2"/>
          <p:cNvSpPr>
            <a:spLocks noGrp="1"/>
          </p:cNvSpPr>
          <p:nvPr>
            <p:ph type="title"/>
          </p:nvPr>
        </p:nvSpPr>
        <p:spPr>
          <a:xfrm>
            <a:off x="2075301" y="484125"/>
            <a:ext cx="6542798" cy="307777"/>
          </a:xfrm>
          <a:prstGeom prst="rect">
            <a:avLst/>
          </a:prstGeom>
        </p:spPr>
        <p:txBody>
          <a:bodyPr wrap="square" lIns="0" tIns="0" rIns="0" bIns="0">
            <a:spAutoFit/>
          </a:bodyPr>
          <a:lstStyle>
            <a:lvl1pPr>
              <a:defRPr sz="2000" b="1" i="0">
                <a:solidFill>
                  <a:schemeClr val="tx1"/>
                </a:solidFill>
                <a:latin typeface="Lato"/>
                <a:cs typeface="Lato"/>
              </a:defRPr>
            </a:lvl1pPr>
          </a:lstStyle>
          <a:p>
            <a:endParaRPr/>
          </a:p>
        </p:txBody>
      </p:sp>
      <p:sp>
        <p:nvSpPr>
          <p:cNvPr id="3" name="Holder 3"/>
          <p:cNvSpPr>
            <a:spLocks noGrp="1"/>
          </p:cNvSpPr>
          <p:nvPr>
            <p:ph type="body" idx="1"/>
          </p:nvPr>
        </p:nvSpPr>
        <p:spPr>
          <a:xfrm>
            <a:off x="2075301" y="1825219"/>
            <a:ext cx="5853430" cy="215444"/>
          </a:xfrm>
          <a:prstGeom prst="rect">
            <a:avLst/>
          </a:prstGeom>
        </p:spPr>
        <p:txBody>
          <a:bodyPr wrap="square" lIns="0" tIns="0" rIns="0" bIns="0">
            <a:spAutoFit/>
          </a:bodyPr>
          <a:lstStyle>
            <a:lvl1pPr>
              <a:defRPr sz="1400" b="0" i="0">
                <a:solidFill>
                  <a:schemeClr val="tx1"/>
                </a:solidFill>
                <a:latin typeface="Lato-Light"/>
                <a:cs typeface="Lato-Light"/>
              </a:defRPr>
            </a:lvl1pPr>
          </a:lstStyle>
          <a:p>
            <a:endParaRPr/>
          </a:p>
        </p:txBody>
      </p:sp>
      <p:sp>
        <p:nvSpPr>
          <p:cNvPr id="4" name="Holder 4"/>
          <p:cNvSpPr>
            <a:spLocks noGrp="1"/>
          </p:cNvSpPr>
          <p:nvPr>
            <p:ph type="ftr" sz="quarter" idx="5"/>
          </p:nvPr>
        </p:nvSpPr>
        <p:spPr>
          <a:xfrm>
            <a:off x="3635756" y="7033450"/>
            <a:ext cx="3421888"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69" y="7033450"/>
            <a:ext cx="2459483"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11/8/2024</a:t>
            </a:fld>
            <a:endParaRPr lang="en-US"/>
          </a:p>
        </p:txBody>
      </p:sp>
      <p:sp>
        <p:nvSpPr>
          <p:cNvPr id="6" name="Holder 6"/>
          <p:cNvSpPr>
            <a:spLocks noGrp="1"/>
          </p:cNvSpPr>
          <p:nvPr>
            <p:ph type="sldNum" sz="quarter" idx="7"/>
          </p:nvPr>
        </p:nvSpPr>
        <p:spPr>
          <a:xfrm>
            <a:off x="7699248" y="7033450"/>
            <a:ext cx="2459483"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159">
        <a:defRPr>
          <a:latin typeface="+mn-lt"/>
          <a:ea typeface="+mn-ea"/>
          <a:cs typeface="+mn-cs"/>
        </a:defRPr>
      </a:lvl2pPr>
      <a:lvl3pPr marL="914318">
        <a:defRPr>
          <a:latin typeface="+mn-lt"/>
          <a:ea typeface="+mn-ea"/>
          <a:cs typeface="+mn-cs"/>
        </a:defRPr>
      </a:lvl3pPr>
      <a:lvl4pPr marL="1371476">
        <a:defRPr>
          <a:latin typeface="+mn-lt"/>
          <a:ea typeface="+mn-ea"/>
          <a:cs typeface="+mn-cs"/>
        </a:defRPr>
      </a:lvl4pPr>
      <a:lvl5pPr marL="1828635">
        <a:defRPr>
          <a:latin typeface="+mn-lt"/>
          <a:ea typeface="+mn-ea"/>
          <a:cs typeface="+mn-cs"/>
        </a:defRPr>
      </a:lvl5pPr>
      <a:lvl6pPr marL="2285794">
        <a:defRPr>
          <a:latin typeface="+mn-lt"/>
          <a:ea typeface="+mn-ea"/>
          <a:cs typeface="+mn-cs"/>
        </a:defRPr>
      </a:lvl6pPr>
      <a:lvl7pPr marL="2742953">
        <a:defRPr>
          <a:latin typeface="+mn-lt"/>
          <a:ea typeface="+mn-ea"/>
          <a:cs typeface="+mn-cs"/>
        </a:defRPr>
      </a:lvl7pPr>
      <a:lvl8pPr marL="3200113">
        <a:defRPr>
          <a:latin typeface="+mn-lt"/>
          <a:ea typeface="+mn-ea"/>
          <a:cs typeface="+mn-cs"/>
        </a:defRPr>
      </a:lvl8pPr>
      <a:lvl9pPr marL="3657271">
        <a:defRPr>
          <a:latin typeface="+mn-lt"/>
          <a:ea typeface="+mn-ea"/>
          <a:cs typeface="+mn-cs"/>
        </a:defRPr>
      </a:lvl9pPr>
    </p:bodyStyle>
    <p:otherStyle>
      <a:lvl1pPr marL="0">
        <a:defRPr>
          <a:latin typeface="+mn-lt"/>
          <a:ea typeface="+mn-ea"/>
          <a:cs typeface="+mn-cs"/>
        </a:defRPr>
      </a:lvl1pPr>
      <a:lvl2pPr marL="457159">
        <a:defRPr>
          <a:latin typeface="+mn-lt"/>
          <a:ea typeface="+mn-ea"/>
          <a:cs typeface="+mn-cs"/>
        </a:defRPr>
      </a:lvl2pPr>
      <a:lvl3pPr marL="914318">
        <a:defRPr>
          <a:latin typeface="+mn-lt"/>
          <a:ea typeface="+mn-ea"/>
          <a:cs typeface="+mn-cs"/>
        </a:defRPr>
      </a:lvl3pPr>
      <a:lvl4pPr marL="1371476">
        <a:defRPr>
          <a:latin typeface="+mn-lt"/>
          <a:ea typeface="+mn-ea"/>
          <a:cs typeface="+mn-cs"/>
        </a:defRPr>
      </a:lvl4pPr>
      <a:lvl5pPr marL="1828635">
        <a:defRPr>
          <a:latin typeface="+mn-lt"/>
          <a:ea typeface="+mn-ea"/>
          <a:cs typeface="+mn-cs"/>
        </a:defRPr>
      </a:lvl5pPr>
      <a:lvl6pPr marL="2285794">
        <a:defRPr>
          <a:latin typeface="+mn-lt"/>
          <a:ea typeface="+mn-ea"/>
          <a:cs typeface="+mn-cs"/>
        </a:defRPr>
      </a:lvl6pPr>
      <a:lvl7pPr marL="2742953">
        <a:defRPr>
          <a:latin typeface="+mn-lt"/>
          <a:ea typeface="+mn-ea"/>
          <a:cs typeface="+mn-cs"/>
        </a:defRPr>
      </a:lvl7pPr>
      <a:lvl8pPr marL="3200113">
        <a:defRPr>
          <a:latin typeface="+mn-lt"/>
          <a:ea typeface="+mn-ea"/>
          <a:cs typeface="+mn-cs"/>
        </a:defRPr>
      </a:lvl8pPr>
      <a:lvl9pPr marL="365727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5.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5.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object 2"/>
          <p:cNvSpPr/>
          <p:nvPr/>
        </p:nvSpPr>
        <p:spPr>
          <a:xfrm>
            <a:off x="1803175" y="0"/>
            <a:ext cx="0" cy="7560309"/>
          </a:xfrm>
          <a:custGeom>
            <a:avLst/>
            <a:gdLst/>
            <a:ahLst/>
            <a:cxnLst/>
            <a:rect l="l" t="t" r="r" b="b"/>
            <a:pathLst>
              <a:path h="7560309">
                <a:moveTo>
                  <a:pt x="0" y="0"/>
                </a:moveTo>
                <a:lnTo>
                  <a:pt x="0" y="7560005"/>
                </a:lnTo>
              </a:path>
            </a:pathLst>
          </a:custGeom>
          <a:ln w="6350">
            <a:solidFill>
              <a:srgbClr val="A7A9AC"/>
            </a:solidFill>
          </a:ln>
        </p:spPr>
        <p:txBody>
          <a:bodyPr wrap="square" lIns="0" tIns="0" rIns="0" bIns="0" rtlCol="0"/>
          <a:lstStyle/>
          <a:p>
            <a:endParaRPr/>
          </a:p>
        </p:txBody>
      </p:sp>
      <p:sp>
        <p:nvSpPr>
          <p:cNvPr id="55" name="object 30"/>
          <p:cNvSpPr txBox="1"/>
          <p:nvPr/>
        </p:nvSpPr>
        <p:spPr>
          <a:xfrm>
            <a:off x="984137" y="2486025"/>
            <a:ext cx="8725125" cy="912942"/>
          </a:xfrm>
          <a:prstGeom prst="rect">
            <a:avLst/>
          </a:prstGeom>
        </p:spPr>
        <p:txBody>
          <a:bodyPr vert="horz" wrap="square" lIns="0" tIns="83820" rIns="0" bIns="0" rtlCol="0">
            <a:spAutoFit/>
          </a:bodyPr>
          <a:lstStyle/>
          <a:p>
            <a:pPr algn="ctr">
              <a:spcBef>
                <a:spcPts val="660"/>
              </a:spcBef>
            </a:pPr>
            <a:endParaRPr lang="en-GB" sz="1600" spc="-5">
              <a:latin typeface="Lato"/>
              <a:cs typeface="Lato"/>
            </a:endParaRPr>
          </a:p>
          <a:p>
            <a:pPr algn="ctr">
              <a:spcBef>
                <a:spcPts val="660"/>
              </a:spcBef>
            </a:pPr>
            <a:endParaRPr sz="3199">
              <a:latin typeface="Lato"/>
              <a:cs typeface="Lato"/>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750" y="5076825"/>
            <a:ext cx="2514601" cy="2514601"/>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749" y="2522866"/>
            <a:ext cx="2514600" cy="2514600"/>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79137" y="5076825"/>
            <a:ext cx="2514263" cy="2514263"/>
          </a:xfrm>
          <a:prstGeom prst="rect">
            <a:avLst/>
          </a:prstGeom>
        </p:spPr>
      </p:pic>
      <p:pic>
        <p:nvPicPr>
          <p:cNvPr id="10" name="Picture 9"/>
          <p:cNvPicPr>
            <a:picLocks noChangeAspect="1"/>
          </p:cNvPicPr>
          <p:nvPr/>
        </p:nvPicPr>
        <p:blipFill rotWithShape="1">
          <a:blip r:embed="rId5" cstate="print">
            <a:extLst>
              <a:ext uri="{28A0092B-C50C-407E-A947-70E740481C1C}">
                <a14:useLocalDpi xmlns:a14="http://schemas.microsoft.com/office/drawing/2010/main" val="0"/>
              </a:ext>
            </a:extLst>
          </a:blip>
          <a:srcRect t="1136" b="-1"/>
          <a:stretch/>
        </p:blipFill>
        <p:spPr>
          <a:xfrm>
            <a:off x="8178799" y="0"/>
            <a:ext cx="2514601" cy="2486026"/>
          </a:xfrm>
          <a:prstGeom prst="rect">
            <a:avLst/>
          </a:prstGeom>
        </p:spPr>
      </p:pic>
      <p:pic>
        <p:nvPicPr>
          <p:cNvPr id="11" name="Picture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79137" y="2522866"/>
            <a:ext cx="2514263" cy="2514263"/>
          </a:xfrm>
          <a:prstGeom prst="rect">
            <a:avLst/>
          </a:prstGeom>
        </p:spPr>
      </p:pic>
      <p:pic>
        <p:nvPicPr>
          <p:cNvPr id="12" name="Picture 11"/>
          <p:cNvPicPr>
            <a:picLocks noChangeAspect="1"/>
          </p:cNvPicPr>
          <p:nvPr/>
        </p:nvPicPr>
        <p:blipFill rotWithShape="1">
          <a:blip r:embed="rId7">
            <a:extLst>
              <a:ext uri="{28A0092B-C50C-407E-A947-70E740481C1C}">
                <a14:useLocalDpi xmlns:a14="http://schemas.microsoft.com/office/drawing/2010/main" val="0"/>
              </a:ext>
            </a:extLst>
          </a:blip>
          <a:srcRect t="1880"/>
          <a:stretch/>
        </p:blipFill>
        <p:spPr>
          <a:xfrm>
            <a:off x="-50801" y="0"/>
            <a:ext cx="2533651" cy="2486025"/>
          </a:xfrm>
          <a:prstGeom prst="rect">
            <a:avLst/>
          </a:prstGeom>
        </p:spPr>
      </p:pic>
      <p:pic>
        <p:nvPicPr>
          <p:cNvPr id="13" name="Picture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279901" y="218460"/>
            <a:ext cx="2001479" cy="2001479"/>
          </a:xfrm>
          <a:prstGeom prst="rect">
            <a:avLst/>
          </a:prstGeom>
        </p:spPr>
      </p:pic>
      <p:sp>
        <p:nvSpPr>
          <p:cNvPr id="2" name="TextBox 1">
            <a:extLst>
              <a:ext uri="{FF2B5EF4-FFF2-40B4-BE49-F238E27FC236}">
                <a16:creationId xmlns:a16="http://schemas.microsoft.com/office/drawing/2014/main" id="{023481B3-FDF5-A088-011A-D87C9ED2812C}"/>
              </a:ext>
            </a:extLst>
          </p:cNvPr>
          <p:cNvSpPr txBox="1"/>
          <p:nvPr/>
        </p:nvSpPr>
        <p:spPr>
          <a:xfrm>
            <a:off x="2586572" y="2751583"/>
            <a:ext cx="5388136" cy="3908762"/>
          </a:xfrm>
          <a:prstGeom prst="rect">
            <a:avLst/>
          </a:prstGeom>
          <a:noFill/>
        </p:spPr>
        <p:txBody>
          <a:bodyPr wrap="square" rtlCol="0">
            <a:spAutoFit/>
          </a:bodyPr>
          <a:lstStyle/>
          <a:p>
            <a:pPr algn="ctr"/>
            <a:r>
              <a:rPr lang="en-GB" sz="4400">
                <a:latin typeface="Latha" panose="020B0502040204020203" pitchFamily="34" charset="0"/>
                <a:cs typeface="Latha" panose="020B0502040204020203" pitchFamily="34" charset="0"/>
              </a:rPr>
              <a:t>Saturday Club</a:t>
            </a:r>
          </a:p>
          <a:p>
            <a:pPr algn="ctr"/>
            <a:r>
              <a:rPr lang="en-GB" sz="2800">
                <a:latin typeface="Latha" panose="020B0502040204020203" pitchFamily="34" charset="0"/>
                <a:cs typeface="Latha" panose="020B0502040204020203" pitchFamily="34" charset="0"/>
              </a:rPr>
              <a:t>9</a:t>
            </a:r>
            <a:r>
              <a:rPr lang="en-GB" sz="2800" baseline="30000">
                <a:latin typeface="Latha" panose="020B0502040204020203" pitchFamily="34" charset="0"/>
                <a:cs typeface="Latha" panose="020B0502040204020203" pitchFamily="34" charset="0"/>
              </a:rPr>
              <a:t>th</a:t>
            </a:r>
            <a:r>
              <a:rPr lang="en-GB" sz="2800">
                <a:latin typeface="Latha" panose="020B0502040204020203" pitchFamily="34" charset="0"/>
                <a:cs typeface="Latha" panose="020B0502040204020203" pitchFamily="34" charset="0"/>
              </a:rPr>
              <a:t> November 2024</a:t>
            </a:r>
          </a:p>
          <a:p>
            <a:pPr algn="ctr"/>
            <a:endParaRPr lang="en-GB" sz="2800">
              <a:latin typeface="Latha" panose="020B0502040204020203" pitchFamily="34" charset="0"/>
              <a:cs typeface="Latha" panose="020B0502040204020203" pitchFamily="34" charset="0"/>
            </a:endParaRPr>
          </a:p>
          <a:p>
            <a:pPr algn="ctr"/>
            <a:r>
              <a:rPr lang="en-GB" sz="6000" b="1">
                <a:latin typeface="Latha" panose="020B0502040204020203" pitchFamily="34" charset="0"/>
                <a:cs typeface="Latha" panose="020B0502040204020203" pitchFamily="34" charset="0"/>
              </a:rPr>
              <a:t>Men's Health</a:t>
            </a:r>
          </a:p>
          <a:p>
            <a:pPr algn="ctr"/>
            <a:endParaRPr lang="en-GB" sz="4400">
              <a:latin typeface="Latha" panose="020B0502040204020203" pitchFamily="34" charset="0"/>
              <a:cs typeface="Latha" panose="020B0502040204020203" pitchFamily="34" charset="0"/>
            </a:endParaRPr>
          </a:p>
          <a:p>
            <a:pPr algn="ctr"/>
            <a:r>
              <a:rPr lang="en-GB" sz="4400">
                <a:latin typeface="Latha" panose="020B0502040204020203" pitchFamily="34" charset="0"/>
                <a:cs typeface="Latha" panose="020B0502040204020203" pitchFamily="34" charset="0"/>
              </a:rPr>
              <a:t>Ellie Dunmore</a:t>
            </a:r>
          </a:p>
        </p:txBody>
      </p:sp>
    </p:spTree>
    <p:extLst>
      <p:ext uri="{BB962C8B-B14F-4D97-AF65-F5344CB8AC3E}">
        <p14:creationId xmlns:p14="http://schemas.microsoft.com/office/powerpoint/2010/main" val="516752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2">
          <a:extLst>
            <a:ext uri="{FF2B5EF4-FFF2-40B4-BE49-F238E27FC236}">
              <a16:creationId xmlns:a16="http://schemas.microsoft.com/office/drawing/2014/main" id="{7F368EDA-3D97-18B4-D27D-83CC5CDEA60C}"/>
            </a:ext>
          </a:extLst>
        </p:cNvPr>
        <p:cNvGrpSpPr/>
        <p:nvPr/>
      </p:nvGrpSpPr>
      <p:grpSpPr>
        <a:xfrm>
          <a:off x="0" y="0"/>
          <a:ext cx="0" cy="0"/>
          <a:chOff x="0" y="0"/>
          <a:chExt cx="0" cy="0"/>
        </a:xfrm>
      </p:grpSpPr>
      <p:sp>
        <p:nvSpPr>
          <p:cNvPr id="6" name="Google Shape;170;p11">
            <a:extLst>
              <a:ext uri="{FF2B5EF4-FFF2-40B4-BE49-F238E27FC236}">
                <a16:creationId xmlns:a16="http://schemas.microsoft.com/office/drawing/2014/main" id="{3C14DE82-7130-4C6F-5AB4-B1DB113A5621}"/>
              </a:ext>
            </a:extLst>
          </p:cNvPr>
          <p:cNvSpPr/>
          <p:nvPr/>
        </p:nvSpPr>
        <p:spPr>
          <a:xfrm>
            <a:off x="0" y="0"/>
            <a:ext cx="1803171" cy="7562850"/>
          </a:xfrm>
          <a:prstGeom prst="rect">
            <a:avLst/>
          </a:prstGeom>
          <a:solidFill>
            <a:schemeClr val="bg1">
              <a:lumMod val="9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63" name="Google Shape;63;p8">
            <a:extLst>
              <a:ext uri="{FF2B5EF4-FFF2-40B4-BE49-F238E27FC236}">
                <a16:creationId xmlns:a16="http://schemas.microsoft.com/office/drawing/2014/main" id="{D3012B5A-9EB2-BE14-4AFE-0259637AEE08}"/>
              </a:ext>
            </a:extLst>
          </p:cNvPr>
          <p:cNvSpPr/>
          <p:nvPr/>
        </p:nvSpPr>
        <p:spPr>
          <a:xfrm>
            <a:off x="1803175" y="0"/>
            <a:ext cx="0" cy="2754630"/>
          </a:xfrm>
          <a:custGeom>
            <a:avLst/>
            <a:gdLst/>
            <a:ahLst/>
            <a:cxnLst/>
            <a:rect l="l" t="t" r="r" b="b"/>
            <a:pathLst>
              <a:path w="120000" h="2754630" extrusionOk="0">
                <a:moveTo>
                  <a:pt x="0" y="0"/>
                </a:moveTo>
                <a:lnTo>
                  <a:pt x="0" y="2754007"/>
                </a:lnTo>
              </a:path>
            </a:pathLst>
          </a:custGeom>
          <a:noFill/>
          <a:ln w="9525" cap="flat" cmpd="sng">
            <a:solidFill>
              <a:srgbClr val="B3B2B2"/>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4" name="Google Shape;64;p8">
            <a:extLst>
              <a:ext uri="{FF2B5EF4-FFF2-40B4-BE49-F238E27FC236}">
                <a16:creationId xmlns:a16="http://schemas.microsoft.com/office/drawing/2014/main" id="{06A46CB8-029B-F6DD-6C35-871A20FD54EC}"/>
              </a:ext>
            </a:extLst>
          </p:cNvPr>
          <p:cNvSpPr/>
          <p:nvPr/>
        </p:nvSpPr>
        <p:spPr>
          <a:xfrm>
            <a:off x="419163" y="540004"/>
            <a:ext cx="971143" cy="828624"/>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5" name="Google Shape;65;p8">
            <a:extLst>
              <a:ext uri="{FF2B5EF4-FFF2-40B4-BE49-F238E27FC236}">
                <a16:creationId xmlns:a16="http://schemas.microsoft.com/office/drawing/2014/main" id="{21CC0F0B-92B4-23EF-D404-1B87704D9EF7}"/>
              </a:ext>
            </a:extLst>
          </p:cNvPr>
          <p:cNvSpPr/>
          <p:nvPr/>
        </p:nvSpPr>
        <p:spPr>
          <a:xfrm>
            <a:off x="473780" y="1215607"/>
            <a:ext cx="353060" cy="149860"/>
          </a:xfrm>
          <a:custGeom>
            <a:avLst/>
            <a:gdLst/>
            <a:ahLst/>
            <a:cxnLst/>
            <a:rect l="l" t="t" r="r" b="b"/>
            <a:pathLst>
              <a:path w="353059" h="149859" extrusionOk="0">
                <a:moveTo>
                  <a:pt x="281487" y="97696"/>
                </a:moveTo>
                <a:lnTo>
                  <a:pt x="226773" y="97696"/>
                </a:lnTo>
                <a:lnTo>
                  <a:pt x="249750" y="99118"/>
                </a:lnTo>
                <a:lnTo>
                  <a:pt x="276665" y="105540"/>
                </a:lnTo>
                <a:lnTo>
                  <a:pt x="318659" y="123635"/>
                </a:lnTo>
                <a:lnTo>
                  <a:pt x="346172" y="147327"/>
                </a:lnTo>
                <a:lnTo>
                  <a:pt x="351887" y="149791"/>
                </a:lnTo>
                <a:lnTo>
                  <a:pt x="315687" y="113550"/>
                </a:lnTo>
                <a:lnTo>
                  <a:pt x="282960" y="98071"/>
                </a:lnTo>
                <a:lnTo>
                  <a:pt x="281487" y="97696"/>
                </a:lnTo>
                <a:close/>
              </a:path>
              <a:path w="353059" h="149859" extrusionOk="0">
                <a:moveTo>
                  <a:pt x="218538" y="120835"/>
                </a:moveTo>
                <a:lnTo>
                  <a:pt x="203106" y="120835"/>
                </a:lnTo>
                <a:lnTo>
                  <a:pt x="205392" y="121825"/>
                </a:lnTo>
                <a:lnTo>
                  <a:pt x="204897" y="122968"/>
                </a:lnTo>
                <a:lnTo>
                  <a:pt x="205062" y="125750"/>
                </a:lnTo>
                <a:lnTo>
                  <a:pt x="211920" y="128696"/>
                </a:lnTo>
                <a:lnTo>
                  <a:pt x="217965" y="127248"/>
                </a:lnTo>
                <a:lnTo>
                  <a:pt x="219451" y="123819"/>
                </a:lnTo>
                <a:lnTo>
                  <a:pt x="218595" y="120888"/>
                </a:lnTo>
                <a:close/>
              </a:path>
              <a:path w="353059" h="149859" extrusionOk="0">
                <a:moveTo>
                  <a:pt x="193162" y="112478"/>
                </a:moveTo>
                <a:lnTo>
                  <a:pt x="189708" y="120479"/>
                </a:lnTo>
                <a:lnTo>
                  <a:pt x="191016" y="123743"/>
                </a:lnTo>
                <a:lnTo>
                  <a:pt x="196731" y="126207"/>
                </a:lnTo>
                <a:lnTo>
                  <a:pt x="201633" y="124264"/>
                </a:lnTo>
                <a:lnTo>
                  <a:pt x="203106" y="120835"/>
                </a:lnTo>
                <a:lnTo>
                  <a:pt x="218538" y="120835"/>
                </a:lnTo>
                <a:lnTo>
                  <a:pt x="215274" y="117783"/>
                </a:lnTo>
                <a:lnTo>
                  <a:pt x="212819" y="112821"/>
                </a:lnTo>
                <a:lnTo>
                  <a:pt x="197086" y="112821"/>
                </a:lnTo>
                <a:lnTo>
                  <a:pt x="193162" y="112478"/>
                </a:lnTo>
                <a:close/>
              </a:path>
              <a:path w="353059" h="149859" extrusionOk="0">
                <a:moveTo>
                  <a:pt x="196947" y="100565"/>
                </a:moveTo>
                <a:lnTo>
                  <a:pt x="194978" y="105137"/>
                </a:lnTo>
                <a:lnTo>
                  <a:pt x="196934" y="110040"/>
                </a:lnTo>
                <a:lnTo>
                  <a:pt x="197086" y="112821"/>
                </a:lnTo>
                <a:lnTo>
                  <a:pt x="212819" y="112821"/>
                </a:lnTo>
                <a:lnTo>
                  <a:pt x="212835" y="112478"/>
                </a:lnTo>
                <a:lnTo>
                  <a:pt x="214422" y="104033"/>
                </a:lnTo>
                <a:lnTo>
                  <a:pt x="220215" y="101061"/>
                </a:lnTo>
                <a:lnTo>
                  <a:pt x="198090" y="101061"/>
                </a:lnTo>
                <a:lnTo>
                  <a:pt x="196947" y="100565"/>
                </a:lnTo>
                <a:close/>
              </a:path>
              <a:path w="353059" h="149859" extrusionOk="0">
                <a:moveTo>
                  <a:pt x="274107" y="95816"/>
                </a:moveTo>
                <a:lnTo>
                  <a:pt x="192222" y="95816"/>
                </a:lnTo>
                <a:lnTo>
                  <a:pt x="197937" y="98279"/>
                </a:lnTo>
                <a:lnTo>
                  <a:pt x="198090" y="101061"/>
                </a:lnTo>
                <a:lnTo>
                  <a:pt x="220215" y="101061"/>
                </a:lnTo>
                <a:lnTo>
                  <a:pt x="226773" y="97696"/>
                </a:lnTo>
                <a:lnTo>
                  <a:pt x="281487" y="97696"/>
                </a:lnTo>
                <a:lnTo>
                  <a:pt x="274107" y="95816"/>
                </a:lnTo>
                <a:close/>
              </a:path>
              <a:path w="353059" h="149859" extrusionOk="0">
                <a:moveTo>
                  <a:pt x="23257" y="0"/>
                </a:moveTo>
                <a:lnTo>
                  <a:pt x="14771" y="615"/>
                </a:lnTo>
                <a:lnTo>
                  <a:pt x="7505" y="4295"/>
                </a:lnTo>
                <a:lnTo>
                  <a:pt x="2408" y="11196"/>
                </a:lnTo>
                <a:lnTo>
                  <a:pt x="0" y="32583"/>
                </a:lnTo>
                <a:lnTo>
                  <a:pt x="9563" y="50370"/>
                </a:lnTo>
                <a:lnTo>
                  <a:pt x="26334" y="64408"/>
                </a:lnTo>
                <a:lnTo>
                  <a:pt x="45550" y="74543"/>
                </a:lnTo>
                <a:lnTo>
                  <a:pt x="101636" y="93315"/>
                </a:lnTo>
                <a:lnTo>
                  <a:pt x="145632" y="99762"/>
                </a:lnTo>
                <a:lnTo>
                  <a:pt x="176255" y="98918"/>
                </a:lnTo>
                <a:lnTo>
                  <a:pt x="192222" y="95816"/>
                </a:lnTo>
                <a:lnTo>
                  <a:pt x="274107" y="95816"/>
                </a:lnTo>
                <a:lnTo>
                  <a:pt x="269776" y="94712"/>
                </a:lnTo>
                <a:lnTo>
                  <a:pt x="265635" y="93752"/>
                </a:lnTo>
                <a:lnTo>
                  <a:pt x="171853" y="93752"/>
                </a:lnTo>
                <a:lnTo>
                  <a:pt x="146647" y="93084"/>
                </a:lnTo>
                <a:lnTo>
                  <a:pt x="93811" y="81808"/>
                </a:lnTo>
                <a:lnTo>
                  <a:pt x="91526" y="77934"/>
                </a:lnTo>
                <a:lnTo>
                  <a:pt x="91686" y="77566"/>
                </a:lnTo>
                <a:lnTo>
                  <a:pt x="80843" y="77566"/>
                </a:lnTo>
                <a:lnTo>
                  <a:pt x="40741" y="62091"/>
                </a:lnTo>
                <a:lnTo>
                  <a:pt x="10795" y="30093"/>
                </a:lnTo>
                <a:lnTo>
                  <a:pt x="10767" y="29534"/>
                </a:lnTo>
                <a:lnTo>
                  <a:pt x="12174" y="26258"/>
                </a:lnTo>
                <a:lnTo>
                  <a:pt x="44151" y="26258"/>
                </a:lnTo>
                <a:lnTo>
                  <a:pt x="45287" y="22310"/>
                </a:lnTo>
                <a:lnTo>
                  <a:pt x="44764" y="14736"/>
                </a:lnTo>
                <a:lnTo>
                  <a:pt x="40624" y="7890"/>
                </a:lnTo>
                <a:lnTo>
                  <a:pt x="32012" y="2293"/>
                </a:lnTo>
                <a:lnTo>
                  <a:pt x="23257" y="0"/>
                </a:lnTo>
                <a:close/>
              </a:path>
              <a:path w="353059" h="149859" extrusionOk="0">
                <a:moveTo>
                  <a:pt x="215749" y="84805"/>
                </a:moveTo>
                <a:lnTo>
                  <a:pt x="169870" y="84805"/>
                </a:lnTo>
                <a:lnTo>
                  <a:pt x="172156" y="85795"/>
                </a:lnTo>
                <a:lnTo>
                  <a:pt x="184069" y="89580"/>
                </a:lnTo>
                <a:lnTo>
                  <a:pt x="190774" y="89758"/>
                </a:lnTo>
                <a:lnTo>
                  <a:pt x="192070" y="93034"/>
                </a:lnTo>
                <a:lnTo>
                  <a:pt x="171853" y="93752"/>
                </a:lnTo>
                <a:lnTo>
                  <a:pt x="265635" y="93752"/>
                </a:lnTo>
                <a:lnTo>
                  <a:pt x="258090" y="92003"/>
                </a:lnTo>
                <a:lnTo>
                  <a:pt x="246972" y="88272"/>
                </a:lnTo>
                <a:lnTo>
                  <a:pt x="245774" y="87738"/>
                </a:lnTo>
                <a:lnTo>
                  <a:pt x="245075" y="87256"/>
                </a:lnTo>
                <a:lnTo>
                  <a:pt x="235224" y="87256"/>
                </a:lnTo>
                <a:lnTo>
                  <a:pt x="224829" y="86608"/>
                </a:lnTo>
                <a:lnTo>
                  <a:pt x="215749" y="84805"/>
                </a:lnTo>
                <a:close/>
              </a:path>
              <a:path w="353059" h="149859" extrusionOk="0">
                <a:moveTo>
                  <a:pt x="188398" y="78061"/>
                </a:moveTo>
                <a:lnTo>
                  <a:pt x="151100" y="78061"/>
                </a:lnTo>
                <a:lnTo>
                  <a:pt x="154529" y="79547"/>
                </a:lnTo>
                <a:lnTo>
                  <a:pt x="155683" y="82455"/>
                </a:lnTo>
                <a:lnTo>
                  <a:pt x="155705" y="84170"/>
                </a:lnTo>
                <a:lnTo>
                  <a:pt x="155481" y="86735"/>
                </a:lnTo>
                <a:lnTo>
                  <a:pt x="162339" y="89694"/>
                </a:lnTo>
                <a:lnTo>
                  <a:pt x="167241" y="87738"/>
                </a:lnTo>
                <a:lnTo>
                  <a:pt x="169870" y="84805"/>
                </a:lnTo>
                <a:lnTo>
                  <a:pt x="215749" y="84805"/>
                </a:lnTo>
                <a:lnTo>
                  <a:pt x="205637" y="82797"/>
                </a:lnTo>
                <a:lnTo>
                  <a:pt x="188398" y="78061"/>
                </a:lnTo>
                <a:close/>
              </a:path>
              <a:path w="353059" h="149859" extrusionOk="0">
                <a:moveTo>
                  <a:pt x="234437" y="73362"/>
                </a:moveTo>
                <a:lnTo>
                  <a:pt x="232456" y="77934"/>
                </a:lnTo>
                <a:lnTo>
                  <a:pt x="232126" y="81858"/>
                </a:lnTo>
                <a:lnTo>
                  <a:pt x="235224" y="87256"/>
                </a:lnTo>
                <a:lnTo>
                  <a:pt x="245075" y="87256"/>
                </a:lnTo>
                <a:lnTo>
                  <a:pt x="240609" y="84170"/>
                </a:lnTo>
                <a:lnTo>
                  <a:pt x="236723" y="74353"/>
                </a:lnTo>
                <a:lnTo>
                  <a:pt x="234437" y="73362"/>
                </a:lnTo>
                <a:close/>
              </a:path>
              <a:path w="353059" h="149859" extrusionOk="0">
                <a:moveTo>
                  <a:pt x="162160" y="69031"/>
                </a:moveTo>
                <a:lnTo>
                  <a:pt x="133307" y="69031"/>
                </a:lnTo>
                <a:lnTo>
                  <a:pt x="136241" y="71660"/>
                </a:lnTo>
                <a:lnTo>
                  <a:pt x="136934" y="75432"/>
                </a:lnTo>
                <a:lnTo>
                  <a:pt x="136978" y="76943"/>
                </a:lnTo>
                <a:lnTo>
                  <a:pt x="136710" y="79991"/>
                </a:lnTo>
                <a:lnTo>
                  <a:pt x="142425" y="82455"/>
                </a:lnTo>
                <a:lnTo>
                  <a:pt x="144051" y="81808"/>
                </a:lnTo>
                <a:lnTo>
                  <a:pt x="146832" y="81642"/>
                </a:lnTo>
                <a:lnTo>
                  <a:pt x="148471" y="81007"/>
                </a:lnTo>
                <a:lnTo>
                  <a:pt x="148966" y="79864"/>
                </a:lnTo>
                <a:lnTo>
                  <a:pt x="151100" y="78061"/>
                </a:lnTo>
                <a:lnTo>
                  <a:pt x="188398" y="78061"/>
                </a:lnTo>
                <a:lnTo>
                  <a:pt x="182011" y="76306"/>
                </a:lnTo>
                <a:lnTo>
                  <a:pt x="162160" y="69031"/>
                </a:lnTo>
                <a:close/>
              </a:path>
              <a:path w="353059" h="149859" extrusionOk="0">
                <a:moveTo>
                  <a:pt x="75166" y="56154"/>
                </a:moveTo>
                <a:lnTo>
                  <a:pt x="73198" y="60713"/>
                </a:lnTo>
                <a:lnTo>
                  <a:pt x="79052" y="75432"/>
                </a:lnTo>
                <a:lnTo>
                  <a:pt x="80843" y="77566"/>
                </a:lnTo>
                <a:lnTo>
                  <a:pt x="91686" y="77566"/>
                </a:lnTo>
                <a:lnTo>
                  <a:pt x="91956" y="76943"/>
                </a:lnTo>
                <a:lnTo>
                  <a:pt x="90990" y="69755"/>
                </a:lnTo>
                <a:lnTo>
                  <a:pt x="85275" y="67291"/>
                </a:lnTo>
                <a:lnTo>
                  <a:pt x="85771" y="66148"/>
                </a:lnTo>
                <a:lnTo>
                  <a:pt x="83167" y="59595"/>
                </a:lnTo>
                <a:lnTo>
                  <a:pt x="75166" y="56154"/>
                </a:lnTo>
                <a:close/>
              </a:path>
              <a:path w="353059" h="149859" extrusionOk="0">
                <a:moveTo>
                  <a:pt x="143727" y="59049"/>
                </a:moveTo>
                <a:lnTo>
                  <a:pt x="122715" y="59049"/>
                </a:lnTo>
                <a:lnTo>
                  <a:pt x="121229" y="62465"/>
                </a:lnTo>
                <a:lnTo>
                  <a:pt x="118930" y="70962"/>
                </a:lnTo>
                <a:lnTo>
                  <a:pt x="126919" y="74416"/>
                </a:lnTo>
                <a:lnTo>
                  <a:pt x="130195" y="73108"/>
                </a:lnTo>
                <a:lnTo>
                  <a:pt x="131173" y="70822"/>
                </a:lnTo>
                <a:lnTo>
                  <a:pt x="133307" y="69031"/>
                </a:lnTo>
                <a:lnTo>
                  <a:pt x="162160" y="69031"/>
                </a:lnTo>
                <a:lnTo>
                  <a:pt x="158313" y="67622"/>
                </a:lnTo>
                <a:lnTo>
                  <a:pt x="143727" y="59049"/>
                </a:lnTo>
                <a:close/>
              </a:path>
              <a:path w="353059" h="149859" extrusionOk="0">
                <a:moveTo>
                  <a:pt x="122131" y="28976"/>
                </a:moveTo>
                <a:lnTo>
                  <a:pt x="109875" y="29115"/>
                </a:lnTo>
                <a:lnTo>
                  <a:pt x="103462" y="43962"/>
                </a:lnTo>
                <a:lnTo>
                  <a:pt x="102954" y="54579"/>
                </a:lnTo>
                <a:lnTo>
                  <a:pt x="116657" y="60497"/>
                </a:lnTo>
                <a:lnTo>
                  <a:pt x="119934" y="59202"/>
                </a:lnTo>
                <a:lnTo>
                  <a:pt x="122715" y="59049"/>
                </a:lnTo>
                <a:lnTo>
                  <a:pt x="143727" y="59049"/>
                </a:lnTo>
                <a:lnTo>
                  <a:pt x="138956" y="56245"/>
                </a:lnTo>
                <a:lnTo>
                  <a:pt x="128530" y="44779"/>
                </a:lnTo>
                <a:lnTo>
                  <a:pt x="123950" y="35073"/>
                </a:lnTo>
                <a:lnTo>
                  <a:pt x="122131" y="28976"/>
                </a:lnTo>
                <a:close/>
              </a:path>
              <a:path w="353059" h="149859" extrusionOk="0">
                <a:moveTo>
                  <a:pt x="44151" y="26258"/>
                </a:moveTo>
                <a:lnTo>
                  <a:pt x="12174" y="26258"/>
                </a:lnTo>
                <a:lnTo>
                  <a:pt x="12339" y="29039"/>
                </a:lnTo>
                <a:lnTo>
                  <a:pt x="13482" y="29534"/>
                </a:lnTo>
                <a:lnTo>
                  <a:pt x="14930" y="35580"/>
                </a:lnTo>
                <a:lnTo>
                  <a:pt x="29789" y="41993"/>
                </a:lnTo>
                <a:lnTo>
                  <a:pt x="38120" y="41523"/>
                </a:lnTo>
                <a:lnTo>
                  <a:pt x="43048" y="30093"/>
                </a:lnTo>
                <a:lnTo>
                  <a:pt x="44151" y="26258"/>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6" name="Google Shape;66;p8">
            <a:extLst>
              <a:ext uri="{FF2B5EF4-FFF2-40B4-BE49-F238E27FC236}">
                <a16:creationId xmlns:a16="http://schemas.microsoft.com/office/drawing/2014/main" id="{2187D6A6-3260-A130-08F8-B00D5007B782}"/>
              </a:ext>
            </a:extLst>
          </p:cNvPr>
          <p:cNvSpPr/>
          <p:nvPr/>
        </p:nvSpPr>
        <p:spPr>
          <a:xfrm>
            <a:off x="989970" y="1209841"/>
            <a:ext cx="353060" cy="149860"/>
          </a:xfrm>
          <a:custGeom>
            <a:avLst/>
            <a:gdLst/>
            <a:ahLst/>
            <a:cxnLst/>
            <a:rect l="l" t="t" r="r" b="b"/>
            <a:pathLst>
              <a:path w="353059" h="149859" extrusionOk="0">
                <a:moveTo>
                  <a:pt x="118427" y="73367"/>
                </a:moveTo>
                <a:lnTo>
                  <a:pt x="116154" y="74358"/>
                </a:lnTo>
                <a:lnTo>
                  <a:pt x="112255" y="84175"/>
                </a:lnTo>
                <a:lnTo>
                  <a:pt x="107035" y="87769"/>
                </a:lnTo>
                <a:lnTo>
                  <a:pt x="105892" y="88277"/>
                </a:lnTo>
                <a:lnTo>
                  <a:pt x="94774" y="92009"/>
                </a:lnTo>
                <a:lnTo>
                  <a:pt x="83088" y="94717"/>
                </a:lnTo>
                <a:lnTo>
                  <a:pt x="69904" y="98076"/>
                </a:lnTo>
                <a:lnTo>
                  <a:pt x="21187" y="126212"/>
                </a:lnTo>
                <a:lnTo>
                  <a:pt x="0" y="147510"/>
                </a:lnTo>
                <a:lnTo>
                  <a:pt x="977" y="149796"/>
                </a:lnTo>
                <a:lnTo>
                  <a:pt x="6692" y="147332"/>
                </a:lnTo>
                <a:lnTo>
                  <a:pt x="11110" y="142166"/>
                </a:lnTo>
                <a:lnTo>
                  <a:pt x="20423" y="133614"/>
                </a:lnTo>
                <a:lnTo>
                  <a:pt x="76199" y="105545"/>
                </a:lnTo>
                <a:lnTo>
                  <a:pt x="126091" y="97701"/>
                </a:lnTo>
                <a:lnTo>
                  <a:pt x="156280" y="97701"/>
                </a:lnTo>
                <a:lnTo>
                  <a:pt x="160642" y="95821"/>
                </a:lnTo>
                <a:lnTo>
                  <a:pt x="234173" y="95821"/>
                </a:lnTo>
                <a:lnTo>
                  <a:pt x="248252" y="93758"/>
                </a:lnTo>
                <a:lnTo>
                  <a:pt x="181011" y="93758"/>
                </a:lnTo>
                <a:lnTo>
                  <a:pt x="160794" y="93040"/>
                </a:lnTo>
                <a:lnTo>
                  <a:pt x="162090" y="89763"/>
                </a:lnTo>
                <a:lnTo>
                  <a:pt x="168795" y="89585"/>
                </a:lnTo>
                <a:lnTo>
                  <a:pt x="176118" y="87261"/>
                </a:lnTo>
                <a:lnTo>
                  <a:pt x="117652" y="87261"/>
                </a:lnTo>
                <a:lnTo>
                  <a:pt x="120738" y="81864"/>
                </a:lnTo>
                <a:lnTo>
                  <a:pt x="120408" y="77939"/>
                </a:lnTo>
                <a:lnTo>
                  <a:pt x="118427" y="73367"/>
                </a:lnTo>
                <a:close/>
              </a:path>
              <a:path w="353059" h="149859" extrusionOk="0">
                <a:moveTo>
                  <a:pt x="156280" y="97701"/>
                </a:moveTo>
                <a:lnTo>
                  <a:pt x="126091" y="97701"/>
                </a:lnTo>
                <a:lnTo>
                  <a:pt x="138442" y="104038"/>
                </a:lnTo>
                <a:lnTo>
                  <a:pt x="140029" y="112483"/>
                </a:lnTo>
                <a:lnTo>
                  <a:pt x="140051" y="112813"/>
                </a:lnTo>
                <a:lnTo>
                  <a:pt x="137591" y="117789"/>
                </a:lnTo>
                <a:lnTo>
                  <a:pt x="134274" y="120893"/>
                </a:lnTo>
                <a:lnTo>
                  <a:pt x="133426" y="123824"/>
                </a:lnTo>
                <a:lnTo>
                  <a:pt x="134899" y="127253"/>
                </a:lnTo>
                <a:lnTo>
                  <a:pt x="140944" y="128701"/>
                </a:lnTo>
                <a:lnTo>
                  <a:pt x="147802" y="125755"/>
                </a:lnTo>
                <a:lnTo>
                  <a:pt x="147967" y="122961"/>
                </a:lnTo>
                <a:lnTo>
                  <a:pt x="147472" y="121830"/>
                </a:lnTo>
                <a:lnTo>
                  <a:pt x="149758" y="120840"/>
                </a:lnTo>
                <a:lnTo>
                  <a:pt x="163014" y="120840"/>
                </a:lnTo>
                <a:lnTo>
                  <a:pt x="163156" y="120484"/>
                </a:lnTo>
                <a:lnTo>
                  <a:pt x="159845" y="112813"/>
                </a:lnTo>
                <a:lnTo>
                  <a:pt x="155778" y="112813"/>
                </a:lnTo>
                <a:lnTo>
                  <a:pt x="155930" y="110045"/>
                </a:lnTo>
                <a:lnTo>
                  <a:pt x="157886" y="105130"/>
                </a:lnTo>
                <a:lnTo>
                  <a:pt x="156131" y="101066"/>
                </a:lnTo>
                <a:lnTo>
                  <a:pt x="154774" y="101066"/>
                </a:lnTo>
                <a:lnTo>
                  <a:pt x="154927" y="98285"/>
                </a:lnTo>
                <a:lnTo>
                  <a:pt x="156280" y="97701"/>
                </a:lnTo>
                <a:close/>
              </a:path>
              <a:path w="353059" h="149859" extrusionOk="0">
                <a:moveTo>
                  <a:pt x="163014" y="120840"/>
                </a:moveTo>
                <a:lnTo>
                  <a:pt x="149758" y="120840"/>
                </a:lnTo>
                <a:lnTo>
                  <a:pt x="151231" y="124269"/>
                </a:lnTo>
                <a:lnTo>
                  <a:pt x="156146" y="126212"/>
                </a:lnTo>
                <a:lnTo>
                  <a:pt x="161848" y="123748"/>
                </a:lnTo>
                <a:lnTo>
                  <a:pt x="163014" y="120840"/>
                </a:lnTo>
                <a:close/>
              </a:path>
              <a:path w="353059" h="149859" extrusionOk="0">
                <a:moveTo>
                  <a:pt x="159702" y="112483"/>
                </a:moveTo>
                <a:lnTo>
                  <a:pt x="155778" y="112813"/>
                </a:lnTo>
                <a:lnTo>
                  <a:pt x="159845" y="112813"/>
                </a:lnTo>
                <a:lnTo>
                  <a:pt x="159702" y="112483"/>
                </a:lnTo>
                <a:close/>
              </a:path>
              <a:path w="353059" h="149859" extrusionOk="0">
                <a:moveTo>
                  <a:pt x="155917" y="100571"/>
                </a:moveTo>
                <a:lnTo>
                  <a:pt x="154774" y="101066"/>
                </a:lnTo>
                <a:lnTo>
                  <a:pt x="156131" y="101066"/>
                </a:lnTo>
                <a:lnTo>
                  <a:pt x="155917" y="100571"/>
                </a:lnTo>
                <a:close/>
              </a:path>
              <a:path w="353059" h="149859" extrusionOk="0">
                <a:moveTo>
                  <a:pt x="234173" y="95821"/>
                </a:moveTo>
                <a:lnTo>
                  <a:pt x="160642" y="95821"/>
                </a:lnTo>
                <a:lnTo>
                  <a:pt x="176616" y="98923"/>
                </a:lnTo>
                <a:lnTo>
                  <a:pt x="207241" y="99767"/>
                </a:lnTo>
                <a:lnTo>
                  <a:pt x="234173" y="95821"/>
                </a:lnTo>
                <a:close/>
              </a:path>
              <a:path w="353059" h="149859" extrusionOk="0">
                <a:moveTo>
                  <a:pt x="277698" y="56159"/>
                </a:moveTo>
                <a:lnTo>
                  <a:pt x="269697" y="59600"/>
                </a:lnTo>
                <a:lnTo>
                  <a:pt x="267093" y="66154"/>
                </a:lnTo>
                <a:lnTo>
                  <a:pt x="267588" y="67297"/>
                </a:lnTo>
                <a:lnTo>
                  <a:pt x="261873" y="69760"/>
                </a:lnTo>
                <a:lnTo>
                  <a:pt x="260908" y="76949"/>
                </a:lnTo>
                <a:lnTo>
                  <a:pt x="261338" y="77939"/>
                </a:lnTo>
                <a:lnTo>
                  <a:pt x="261324" y="79539"/>
                </a:lnTo>
                <a:lnTo>
                  <a:pt x="206217" y="93089"/>
                </a:lnTo>
                <a:lnTo>
                  <a:pt x="181011" y="93758"/>
                </a:lnTo>
                <a:lnTo>
                  <a:pt x="248252" y="93758"/>
                </a:lnTo>
                <a:lnTo>
                  <a:pt x="251235" y="93320"/>
                </a:lnTo>
                <a:lnTo>
                  <a:pt x="298285" y="77571"/>
                </a:lnTo>
                <a:lnTo>
                  <a:pt x="272021" y="77571"/>
                </a:lnTo>
                <a:lnTo>
                  <a:pt x="273811" y="75437"/>
                </a:lnTo>
                <a:lnTo>
                  <a:pt x="279666" y="60718"/>
                </a:lnTo>
                <a:lnTo>
                  <a:pt x="277698" y="56159"/>
                </a:lnTo>
                <a:close/>
              </a:path>
              <a:path w="353059" h="149859" extrusionOk="0">
                <a:moveTo>
                  <a:pt x="197215" y="84823"/>
                </a:moveTo>
                <a:lnTo>
                  <a:pt x="182994" y="84823"/>
                </a:lnTo>
                <a:lnTo>
                  <a:pt x="185623" y="87744"/>
                </a:lnTo>
                <a:lnTo>
                  <a:pt x="190525" y="89699"/>
                </a:lnTo>
                <a:lnTo>
                  <a:pt x="197383" y="86740"/>
                </a:lnTo>
                <a:lnTo>
                  <a:pt x="197215" y="84823"/>
                </a:lnTo>
                <a:close/>
              </a:path>
              <a:path w="353059" h="149859" extrusionOk="0">
                <a:moveTo>
                  <a:pt x="230733" y="28981"/>
                </a:moveTo>
                <a:lnTo>
                  <a:pt x="194551" y="67627"/>
                </a:lnTo>
                <a:lnTo>
                  <a:pt x="147157" y="82816"/>
                </a:lnTo>
                <a:lnTo>
                  <a:pt x="117652" y="87261"/>
                </a:lnTo>
                <a:lnTo>
                  <a:pt x="176118" y="87261"/>
                </a:lnTo>
                <a:lnTo>
                  <a:pt x="180720" y="85801"/>
                </a:lnTo>
                <a:lnTo>
                  <a:pt x="182994" y="84823"/>
                </a:lnTo>
                <a:lnTo>
                  <a:pt x="197215" y="84823"/>
                </a:lnTo>
                <a:lnTo>
                  <a:pt x="197046" y="82802"/>
                </a:lnTo>
                <a:lnTo>
                  <a:pt x="198335" y="79539"/>
                </a:lnTo>
                <a:lnTo>
                  <a:pt x="201764" y="78066"/>
                </a:lnTo>
                <a:lnTo>
                  <a:pt x="215985" y="78066"/>
                </a:lnTo>
                <a:lnTo>
                  <a:pt x="215887" y="76949"/>
                </a:lnTo>
                <a:lnTo>
                  <a:pt x="215928" y="75437"/>
                </a:lnTo>
                <a:lnTo>
                  <a:pt x="216623" y="71665"/>
                </a:lnTo>
                <a:lnTo>
                  <a:pt x="219557" y="69037"/>
                </a:lnTo>
                <a:lnTo>
                  <a:pt x="233411" y="69037"/>
                </a:lnTo>
                <a:lnTo>
                  <a:pt x="231635" y="62471"/>
                </a:lnTo>
                <a:lnTo>
                  <a:pt x="230149" y="59054"/>
                </a:lnTo>
                <a:lnTo>
                  <a:pt x="239559" y="59054"/>
                </a:lnTo>
                <a:lnTo>
                  <a:pt x="249910" y="54584"/>
                </a:lnTo>
                <a:lnTo>
                  <a:pt x="249402" y="43967"/>
                </a:lnTo>
                <a:lnTo>
                  <a:pt x="242989" y="29120"/>
                </a:lnTo>
                <a:lnTo>
                  <a:pt x="230733" y="28981"/>
                </a:lnTo>
                <a:close/>
              </a:path>
              <a:path w="353059" h="149859" extrusionOk="0">
                <a:moveTo>
                  <a:pt x="215985" y="78066"/>
                </a:moveTo>
                <a:lnTo>
                  <a:pt x="201764" y="78066"/>
                </a:lnTo>
                <a:lnTo>
                  <a:pt x="203898" y="79870"/>
                </a:lnTo>
                <a:lnTo>
                  <a:pt x="204393" y="81013"/>
                </a:lnTo>
                <a:lnTo>
                  <a:pt x="206032" y="81648"/>
                </a:lnTo>
                <a:lnTo>
                  <a:pt x="208813" y="81813"/>
                </a:lnTo>
                <a:lnTo>
                  <a:pt x="210438" y="82460"/>
                </a:lnTo>
                <a:lnTo>
                  <a:pt x="216153" y="79997"/>
                </a:lnTo>
                <a:lnTo>
                  <a:pt x="215985" y="78066"/>
                </a:lnTo>
                <a:close/>
              </a:path>
              <a:path w="353059" h="149859" extrusionOk="0">
                <a:moveTo>
                  <a:pt x="352151" y="26263"/>
                </a:moveTo>
                <a:lnTo>
                  <a:pt x="340690" y="26263"/>
                </a:lnTo>
                <a:lnTo>
                  <a:pt x="342097" y="29540"/>
                </a:lnTo>
                <a:lnTo>
                  <a:pt x="342069" y="30098"/>
                </a:lnTo>
                <a:lnTo>
                  <a:pt x="312123" y="62089"/>
                </a:lnTo>
                <a:lnTo>
                  <a:pt x="276396" y="77256"/>
                </a:lnTo>
                <a:lnTo>
                  <a:pt x="272021" y="77571"/>
                </a:lnTo>
                <a:lnTo>
                  <a:pt x="298285" y="77571"/>
                </a:lnTo>
                <a:lnTo>
                  <a:pt x="307314" y="74548"/>
                </a:lnTo>
                <a:lnTo>
                  <a:pt x="326530" y="64413"/>
                </a:lnTo>
                <a:lnTo>
                  <a:pt x="343301" y="50377"/>
                </a:lnTo>
                <a:lnTo>
                  <a:pt x="352864" y="32593"/>
                </a:lnTo>
                <a:lnTo>
                  <a:pt x="352151" y="26263"/>
                </a:lnTo>
                <a:close/>
              </a:path>
              <a:path w="353059" h="149859" extrusionOk="0">
                <a:moveTo>
                  <a:pt x="233411" y="69037"/>
                </a:moveTo>
                <a:lnTo>
                  <a:pt x="219557" y="69037"/>
                </a:lnTo>
                <a:lnTo>
                  <a:pt x="221691" y="70827"/>
                </a:lnTo>
                <a:lnTo>
                  <a:pt x="222669" y="73113"/>
                </a:lnTo>
                <a:lnTo>
                  <a:pt x="225945" y="74421"/>
                </a:lnTo>
                <a:lnTo>
                  <a:pt x="233933" y="70967"/>
                </a:lnTo>
                <a:lnTo>
                  <a:pt x="233411" y="69037"/>
                </a:lnTo>
                <a:close/>
              </a:path>
              <a:path w="353059" h="149859" extrusionOk="0">
                <a:moveTo>
                  <a:pt x="239559" y="59054"/>
                </a:moveTo>
                <a:lnTo>
                  <a:pt x="230149" y="59054"/>
                </a:lnTo>
                <a:lnTo>
                  <a:pt x="232930" y="59207"/>
                </a:lnTo>
                <a:lnTo>
                  <a:pt x="236207" y="60502"/>
                </a:lnTo>
                <a:lnTo>
                  <a:pt x="239559" y="59054"/>
                </a:lnTo>
                <a:close/>
              </a:path>
              <a:path w="353059" h="149859" extrusionOk="0">
                <a:moveTo>
                  <a:pt x="329607" y="0"/>
                </a:moveTo>
                <a:lnTo>
                  <a:pt x="320852" y="2298"/>
                </a:lnTo>
                <a:lnTo>
                  <a:pt x="312240" y="7896"/>
                </a:lnTo>
                <a:lnTo>
                  <a:pt x="308100" y="14741"/>
                </a:lnTo>
                <a:lnTo>
                  <a:pt x="307577" y="22315"/>
                </a:lnTo>
                <a:lnTo>
                  <a:pt x="309816" y="30098"/>
                </a:lnTo>
                <a:lnTo>
                  <a:pt x="314744" y="41516"/>
                </a:lnTo>
                <a:lnTo>
                  <a:pt x="323075" y="41998"/>
                </a:lnTo>
                <a:lnTo>
                  <a:pt x="337934" y="35585"/>
                </a:lnTo>
                <a:lnTo>
                  <a:pt x="339382" y="29540"/>
                </a:lnTo>
                <a:lnTo>
                  <a:pt x="340525" y="29044"/>
                </a:lnTo>
                <a:lnTo>
                  <a:pt x="340690" y="26263"/>
                </a:lnTo>
                <a:lnTo>
                  <a:pt x="352151" y="26263"/>
                </a:lnTo>
                <a:lnTo>
                  <a:pt x="350456" y="11213"/>
                </a:lnTo>
                <a:lnTo>
                  <a:pt x="345359" y="4304"/>
                </a:lnTo>
                <a:lnTo>
                  <a:pt x="338093" y="617"/>
                </a:lnTo>
                <a:lnTo>
                  <a:pt x="329607"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7" name="Google Shape;67;p8">
            <a:extLst>
              <a:ext uri="{FF2B5EF4-FFF2-40B4-BE49-F238E27FC236}">
                <a16:creationId xmlns:a16="http://schemas.microsoft.com/office/drawing/2014/main" id="{AE91B14B-E319-1404-25F8-C3C11D2CD44D}"/>
              </a:ext>
            </a:extLst>
          </p:cNvPr>
          <p:cNvSpPr/>
          <p:nvPr/>
        </p:nvSpPr>
        <p:spPr>
          <a:xfrm>
            <a:off x="586799" y="728179"/>
            <a:ext cx="624205" cy="641985"/>
          </a:xfrm>
          <a:custGeom>
            <a:avLst/>
            <a:gdLst/>
            <a:ahLst/>
            <a:cxnLst/>
            <a:rect l="l" t="t" r="r" b="b"/>
            <a:pathLst>
              <a:path w="624205" h="641985" extrusionOk="0">
                <a:moveTo>
                  <a:pt x="311962" y="0"/>
                </a:moveTo>
                <a:lnTo>
                  <a:pt x="215565" y="6125"/>
                </a:lnTo>
                <a:lnTo>
                  <a:pt x="115168" y="19602"/>
                </a:lnTo>
                <a:lnTo>
                  <a:pt x="36247" y="33079"/>
                </a:lnTo>
                <a:lnTo>
                  <a:pt x="0" y="46621"/>
                </a:lnTo>
                <a:lnTo>
                  <a:pt x="16084" y="222934"/>
                </a:lnTo>
                <a:lnTo>
                  <a:pt x="34518" y="327647"/>
                </a:lnTo>
                <a:lnTo>
                  <a:pt x="67069" y="402108"/>
                </a:lnTo>
                <a:lnTo>
                  <a:pt x="125501" y="487667"/>
                </a:lnTo>
                <a:lnTo>
                  <a:pt x="196994" y="570754"/>
                </a:lnTo>
                <a:lnTo>
                  <a:pt x="256384" y="617202"/>
                </a:lnTo>
                <a:lnTo>
                  <a:pt x="296947" y="637430"/>
                </a:lnTo>
                <a:lnTo>
                  <a:pt x="311962" y="641858"/>
                </a:lnTo>
                <a:lnTo>
                  <a:pt x="363282" y="631376"/>
                </a:lnTo>
                <a:lnTo>
                  <a:pt x="399811" y="611820"/>
                </a:lnTo>
                <a:lnTo>
                  <a:pt x="439032" y="568736"/>
                </a:lnTo>
                <a:lnTo>
                  <a:pt x="498424" y="487667"/>
                </a:lnTo>
                <a:lnTo>
                  <a:pt x="560392" y="359753"/>
                </a:lnTo>
                <a:lnTo>
                  <a:pt x="598827" y="214699"/>
                </a:lnTo>
                <a:lnTo>
                  <a:pt x="618435" y="95868"/>
                </a:lnTo>
                <a:lnTo>
                  <a:pt x="623925" y="46621"/>
                </a:lnTo>
                <a:lnTo>
                  <a:pt x="541062" y="19668"/>
                </a:lnTo>
                <a:lnTo>
                  <a:pt x="480945" y="5827"/>
                </a:lnTo>
                <a:lnTo>
                  <a:pt x="414327" y="728"/>
                </a:lnTo>
                <a:lnTo>
                  <a:pt x="311962"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8" name="Google Shape;68;p8">
            <a:extLst>
              <a:ext uri="{FF2B5EF4-FFF2-40B4-BE49-F238E27FC236}">
                <a16:creationId xmlns:a16="http://schemas.microsoft.com/office/drawing/2014/main" id="{B5C8DF88-417C-2E93-1F66-23EE38D8FE5A}"/>
              </a:ext>
            </a:extLst>
          </p:cNvPr>
          <p:cNvSpPr/>
          <p:nvPr/>
        </p:nvSpPr>
        <p:spPr>
          <a:xfrm>
            <a:off x="614857" y="744788"/>
            <a:ext cx="291465" cy="599440"/>
          </a:xfrm>
          <a:custGeom>
            <a:avLst/>
            <a:gdLst/>
            <a:ahLst/>
            <a:cxnLst/>
            <a:rect l="l" t="t" r="r" b="b"/>
            <a:pathLst>
              <a:path w="291465" h="599440" extrusionOk="0">
                <a:moveTo>
                  <a:pt x="291312" y="0"/>
                </a:moveTo>
                <a:lnTo>
                  <a:pt x="177520" y="6802"/>
                </a:lnTo>
                <a:lnTo>
                  <a:pt x="84967" y="21767"/>
                </a:lnTo>
                <a:lnTo>
                  <a:pt x="22759" y="36733"/>
                </a:lnTo>
                <a:lnTo>
                  <a:pt x="0" y="43535"/>
                </a:lnTo>
                <a:lnTo>
                  <a:pt x="15018" y="208176"/>
                </a:lnTo>
                <a:lnTo>
                  <a:pt x="32232" y="305957"/>
                </a:lnTo>
                <a:lnTo>
                  <a:pt x="62629" y="375489"/>
                </a:lnTo>
                <a:lnTo>
                  <a:pt x="117195" y="455383"/>
                </a:lnTo>
                <a:lnTo>
                  <a:pt x="183952" y="532969"/>
                </a:lnTo>
                <a:lnTo>
                  <a:pt x="239410" y="576341"/>
                </a:lnTo>
                <a:lnTo>
                  <a:pt x="277290" y="595229"/>
                </a:lnTo>
                <a:lnTo>
                  <a:pt x="291312" y="599363"/>
                </a:lnTo>
                <a:lnTo>
                  <a:pt x="291312"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9" name="Google Shape;69;p8">
            <a:extLst>
              <a:ext uri="{FF2B5EF4-FFF2-40B4-BE49-F238E27FC236}">
                <a16:creationId xmlns:a16="http://schemas.microsoft.com/office/drawing/2014/main" id="{5E97BD98-D666-E1AD-6775-9F8549829CA9}"/>
              </a:ext>
            </a:extLst>
          </p:cNvPr>
          <p:cNvSpPr/>
          <p:nvPr/>
        </p:nvSpPr>
        <p:spPr>
          <a:xfrm>
            <a:off x="906170" y="744788"/>
            <a:ext cx="291465" cy="599440"/>
          </a:xfrm>
          <a:custGeom>
            <a:avLst/>
            <a:gdLst/>
            <a:ahLst/>
            <a:cxnLst/>
            <a:rect l="l" t="t" r="r" b="b"/>
            <a:pathLst>
              <a:path w="291465" h="599440" extrusionOk="0">
                <a:moveTo>
                  <a:pt x="0" y="0"/>
                </a:moveTo>
                <a:lnTo>
                  <a:pt x="0" y="599363"/>
                </a:lnTo>
                <a:lnTo>
                  <a:pt x="14021" y="595229"/>
                </a:lnTo>
                <a:lnTo>
                  <a:pt x="51901" y="576341"/>
                </a:lnTo>
                <a:lnTo>
                  <a:pt x="107359" y="532969"/>
                </a:lnTo>
                <a:lnTo>
                  <a:pt x="174117" y="455383"/>
                </a:lnTo>
                <a:lnTo>
                  <a:pt x="228683" y="375489"/>
                </a:lnTo>
                <a:lnTo>
                  <a:pt x="259079" y="305957"/>
                </a:lnTo>
                <a:lnTo>
                  <a:pt x="276294" y="208176"/>
                </a:lnTo>
                <a:lnTo>
                  <a:pt x="291312" y="43535"/>
                </a:lnTo>
                <a:lnTo>
                  <a:pt x="268553" y="36733"/>
                </a:lnTo>
                <a:lnTo>
                  <a:pt x="206344" y="21767"/>
                </a:lnTo>
                <a:lnTo>
                  <a:pt x="113792" y="6802"/>
                </a:lnTo>
                <a:lnTo>
                  <a:pt x="0" y="0"/>
                </a:lnTo>
                <a:close/>
              </a:path>
            </a:pathLst>
          </a:custGeom>
          <a:solidFill>
            <a:srgbClr val="E9436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0" name="Google Shape;70;p8">
            <a:extLst>
              <a:ext uri="{FF2B5EF4-FFF2-40B4-BE49-F238E27FC236}">
                <a16:creationId xmlns:a16="http://schemas.microsoft.com/office/drawing/2014/main" id="{83E907B4-2757-A8A2-2545-E2F0CC557C32}"/>
              </a:ext>
            </a:extLst>
          </p:cNvPr>
          <p:cNvSpPr/>
          <p:nvPr/>
        </p:nvSpPr>
        <p:spPr>
          <a:xfrm>
            <a:off x="705891" y="838437"/>
            <a:ext cx="200660" cy="412115"/>
          </a:xfrm>
          <a:custGeom>
            <a:avLst/>
            <a:gdLst/>
            <a:ahLst/>
            <a:cxnLst/>
            <a:rect l="l" t="t" r="r" b="b"/>
            <a:pathLst>
              <a:path w="200659" h="412115" extrusionOk="0">
                <a:moveTo>
                  <a:pt x="200278" y="0"/>
                </a:moveTo>
                <a:lnTo>
                  <a:pt x="122045" y="4677"/>
                </a:lnTo>
                <a:lnTo>
                  <a:pt x="58415" y="14966"/>
                </a:lnTo>
                <a:lnTo>
                  <a:pt x="15646" y="25256"/>
                </a:lnTo>
                <a:lnTo>
                  <a:pt x="0" y="29933"/>
                </a:lnTo>
                <a:lnTo>
                  <a:pt x="10324" y="143121"/>
                </a:lnTo>
                <a:lnTo>
                  <a:pt x="22158" y="210345"/>
                </a:lnTo>
                <a:lnTo>
                  <a:pt x="43055" y="258149"/>
                </a:lnTo>
                <a:lnTo>
                  <a:pt x="80568" y="313080"/>
                </a:lnTo>
                <a:lnTo>
                  <a:pt x="126469" y="366420"/>
                </a:lnTo>
                <a:lnTo>
                  <a:pt x="164598" y="396238"/>
                </a:lnTo>
                <a:lnTo>
                  <a:pt x="200278" y="412064"/>
                </a:lnTo>
                <a:lnTo>
                  <a:pt x="200278" y="0"/>
                </a:lnTo>
                <a:close/>
              </a:path>
            </a:pathLst>
          </a:custGeom>
          <a:solidFill>
            <a:srgbClr val="87B5B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1" name="Google Shape;71;p8">
            <a:extLst>
              <a:ext uri="{FF2B5EF4-FFF2-40B4-BE49-F238E27FC236}">
                <a16:creationId xmlns:a16="http://schemas.microsoft.com/office/drawing/2014/main" id="{6ACA1546-93B1-146D-91E5-024D6DC8E95B}"/>
              </a:ext>
            </a:extLst>
          </p:cNvPr>
          <p:cNvSpPr/>
          <p:nvPr/>
        </p:nvSpPr>
        <p:spPr>
          <a:xfrm>
            <a:off x="906170" y="838437"/>
            <a:ext cx="200660" cy="412115"/>
          </a:xfrm>
          <a:custGeom>
            <a:avLst/>
            <a:gdLst/>
            <a:ahLst/>
            <a:cxnLst/>
            <a:rect l="l" t="t" r="r" b="b"/>
            <a:pathLst>
              <a:path w="200659" h="412115" extrusionOk="0">
                <a:moveTo>
                  <a:pt x="0" y="0"/>
                </a:moveTo>
                <a:lnTo>
                  <a:pt x="0" y="412064"/>
                </a:lnTo>
                <a:lnTo>
                  <a:pt x="9639" y="409222"/>
                </a:lnTo>
                <a:lnTo>
                  <a:pt x="73809" y="366420"/>
                </a:lnTo>
                <a:lnTo>
                  <a:pt x="119710" y="313080"/>
                </a:lnTo>
                <a:lnTo>
                  <a:pt x="157223" y="258149"/>
                </a:lnTo>
                <a:lnTo>
                  <a:pt x="178120" y="210345"/>
                </a:lnTo>
                <a:lnTo>
                  <a:pt x="189954" y="143121"/>
                </a:lnTo>
                <a:lnTo>
                  <a:pt x="200279" y="29933"/>
                </a:lnTo>
                <a:lnTo>
                  <a:pt x="184632" y="25256"/>
                </a:lnTo>
                <a:lnTo>
                  <a:pt x="141863" y="14966"/>
                </a:lnTo>
                <a:lnTo>
                  <a:pt x="78233" y="4677"/>
                </a:lnTo>
                <a:lnTo>
                  <a:pt x="0" y="0"/>
                </a:lnTo>
                <a:close/>
              </a:path>
            </a:pathLst>
          </a:custGeom>
          <a:solidFill>
            <a:srgbClr val="C63A5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2" name="Google Shape;72;p8">
            <a:extLst>
              <a:ext uri="{FF2B5EF4-FFF2-40B4-BE49-F238E27FC236}">
                <a16:creationId xmlns:a16="http://schemas.microsoft.com/office/drawing/2014/main" id="{362C4439-2D38-7F20-39C7-79EAD1B0C6E9}"/>
              </a:ext>
            </a:extLst>
          </p:cNvPr>
          <p:cNvSpPr/>
          <p:nvPr/>
        </p:nvSpPr>
        <p:spPr>
          <a:xfrm>
            <a:off x="743012" y="883423"/>
            <a:ext cx="59690" cy="50800"/>
          </a:xfrm>
          <a:custGeom>
            <a:avLst/>
            <a:gdLst/>
            <a:ahLst/>
            <a:cxnLst/>
            <a:rect l="l" t="t" r="r" b="b"/>
            <a:pathLst>
              <a:path w="59690" h="50800" extrusionOk="0">
                <a:moveTo>
                  <a:pt x="59499" y="0"/>
                </a:moveTo>
                <a:lnTo>
                  <a:pt x="36336" y="1990"/>
                </a:lnTo>
                <a:lnTo>
                  <a:pt x="17424" y="7421"/>
                </a:lnTo>
                <a:lnTo>
                  <a:pt x="4674" y="15478"/>
                </a:lnTo>
                <a:lnTo>
                  <a:pt x="0" y="25349"/>
                </a:lnTo>
                <a:lnTo>
                  <a:pt x="4674" y="35219"/>
                </a:lnTo>
                <a:lnTo>
                  <a:pt x="17424" y="43276"/>
                </a:lnTo>
                <a:lnTo>
                  <a:pt x="36336" y="48707"/>
                </a:lnTo>
                <a:lnTo>
                  <a:pt x="59499" y="50698"/>
                </a:lnTo>
                <a:lnTo>
                  <a:pt x="59499" y="47015"/>
                </a:lnTo>
                <a:lnTo>
                  <a:pt x="43160" y="45107"/>
                </a:lnTo>
                <a:lnTo>
                  <a:pt x="31249" y="40120"/>
                </a:lnTo>
                <a:lnTo>
                  <a:pt x="23961" y="33165"/>
                </a:lnTo>
                <a:lnTo>
                  <a:pt x="21488" y="25349"/>
                </a:lnTo>
                <a:lnTo>
                  <a:pt x="23961" y="17534"/>
                </a:lnTo>
                <a:lnTo>
                  <a:pt x="31249" y="10583"/>
                </a:lnTo>
                <a:lnTo>
                  <a:pt x="43160" y="5602"/>
                </a:lnTo>
                <a:lnTo>
                  <a:pt x="59499" y="3695"/>
                </a:lnTo>
                <a:lnTo>
                  <a:pt x="59499"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3" name="Google Shape;73;p8">
            <a:extLst>
              <a:ext uri="{FF2B5EF4-FFF2-40B4-BE49-F238E27FC236}">
                <a16:creationId xmlns:a16="http://schemas.microsoft.com/office/drawing/2014/main" id="{A051426B-8462-1835-943E-B44A9CE22BA7}"/>
              </a:ext>
            </a:extLst>
          </p:cNvPr>
          <p:cNvSpPr/>
          <p:nvPr/>
        </p:nvSpPr>
        <p:spPr>
          <a:xfrm>
            <a:off x="803574" y="875198"/>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4" name="Google Shape;74;p8">
            <a:extLst>
              <a:ext uri="{FF2B5EF4-FFF2-40B4-BE49-F238E27FC236}">
                <a16:creationId xmlns:a16="http://schemas.microsoft.com/office/drawing/2014/main" id="{F3948644-2296-AAA3-F492-68086950A427}"/>
              </a:ext>
            </a:extLst>
          </p:cNvPr>
          <p:cNvSpPr/>
          <p:nvPr/>
        </p:nvSpPr>
        <p:spPr>
          <a:xfrm>
            <a:off x="806500" y="875200"/>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5" name="Google Shape;75;p8">
            <a:extLst>
              <a:ext uri="{FF2B5EF4-FFF2-40B4-BE49-F238E27FC236}">
                <a16:creationId xmlns:a16="http://schemas.microsoft.com/office/drawing/2014/main" id="{2BACFCCF-FFAC-8913-9744-862AD4BCFFA5}"/>
              </a:ext>
            </a:extLst>
          </p:cNvPr>
          <p:cNvSpPr/>
          <p:nvPr/>
        </p:nvSpPr>
        <p:spPr>
          <a:xfrm>
            <a:off x="829716" y="895699"/>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698"/>
                </a:lnTo>
                <a:lnTo>
                  <a:pt x="23162" y="48707"/>
                </a:lnTo>
                <a:lnTo>
                  <a:pt x="42075" y="43276"/>
                </a:lnTo>
                <a:lnTo>
                  <a:pt x="54824" y="35219"/>
                </a:lnTo>
                <a:lnTo>
                  <a:pt x="59499" y="25349"/>
                </a:lnTo>
                <a:lnTo>
                  <a:pt x="54824" y="15478"/>
                </a:lnTo>
                <a:lnTo>
                  <a:pt x="42075" y="7421"/>
                </a:lnTo>
                <a:lnTo>
                  <a:pt x="23162" y="1990"/>
                </a:lnTo>
                <a:lnTo>
                  <a:pt x="0"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6" name="Google Shape;76;p8">
            <a:extLst>
              <a:ext uri="{FF2B5EF4-FFF2-40B4-BE49-F238E27FC236}">
                <a16:creationId xmlns:a16="http://schemas.microsoft.com/office/drawing/2014/main" id="{92B8642E-C89B-59AA-B456-3D2A6A571308}"/>
              </a:ext>
            </a:extLst>
          </p:cNvPr>
          <p:cNvSpPr/>
          <p:nvPr/>
        </p:nvSpPr>
        <p:spPr>
          <a:xfrm>
            <a:off x="828654" y="887477"/>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7" name="Google Shape;77;p8">
            <a:extLst>
              <a:ext uri="{FF2B5EF4-FFF2-40B4-BE49-F238E27FC236}">
                <a16:creationId xmlns:a16="http://schemas.microsoft.com/office/drawing/2014/main" id="{C5BBB87F-141A-6154-3049-F79217A5181C}"/>
              </a:ext>
            </a:extLst>
          </p:cNvPr>
          <p:cNvSpPr/>
          <p:nvPr/>
        </p:nvSpPr>
        <p:spPr>
          <a:xfrm>
            <a:off x="825728" y="883169"/>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8" name="Google Shape;78;p8">
            <a:extLst>
              <a:ext uri="{FF2B5EF4-FFF2-40B4-BE49-F238E27FC236}">
                <a16:creationId xmlns:a16="http://schemas.microsoft.com/office/drawing/2014/main" id="{F2E919F6-C0BE-DE46-120D-E4E1D60BF442}"/>
              </a:ext>
            </a:extLst>
          </p:cNvPr>
          <p:cNvSpPr/>
          <p:nvPr/>
        </p:nvSpPr>
        <p:spPr>
          <a:xfrm>
            <a:off x="924408" y="939198"/>
            <a:ext cx="59690" cy="50800"/>
          </a:xfrm>
          <a:custGeom>
            <a:avLst/>
            <a:gdLst/>
            <a:ahLst/>
            <a:cxnLst/>
            <a:rect l="l" t="t" r="r" b="b"/>
            <a:pathLst>
              <a:path w="59690" h="50800" extrusionOk="0">
                <a:moveTo>
                  <a:pt x="59499" y="0"/>
                </a:moveTo>
                <a:lnTo>
                  <a:pt x="36342" y="1992"/>
                </a:lnTo>
                <a:lnTo>
                  <a:pt x="17429" y="7426"/>
                </a:lnTo>
                <a:lnTo>
                  <a:pt x="4676" y="15484"/>
                </a:lnTo>
                <a:lnTo>
                  <a:pt x="0" y="25349"/>
                </a:lnTo>
                <a:lnTo>
                  <a:pt x="4676" y="35221"/>
                </a:lnTo>
                <a:lnTo>
                  <a:pt x="17429" y="43283"/>
                </a:lnTo>
                <a:lnTo>
                  <a:pt x="36342" y="48718"/>
                </a:lnTo>
                <a:lnTo>
                  <a:pt x="59499" y="50711"/>
                </a:lnTo>
                <a:lnTo>
                  <a:pt x="59499" y="47015"/>
                </a:lnTo>
                <a:lnTo>
                  <a:pt x="43160" y="45107"/>
                </a:lnTo>
                <a:lnTo>
                  <a:pt x="31249" y="40120"/>
                </a:lnTo>
                <a:lnTo>
                  <a:pt x="23961" y="33165"/>
                </a:lnTo>
                <a:lnTo>
                  <a:pt x="21488" y="25349"/>
                </a:lnTo>
                <a:lnTo>
                  <a:pt x="23961" y="17540"/>
                </a:lnTo>
                <a:lnTo>
                  <a:pt x="31249" y="10588"/>
                </a:lnTo>
                <a:lnTo>
                  <a:pt x="43160" y="5603"/>
                </a:lnTo>
                <a:lnTo>
                  <a:pt x="59499" y="3695"/>
                </a:lnTo>
                <a:lnTo>
                  <a:pt x="59499"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9" name="Google Shape;79;p8">
            <a:extLst>
              <a:ext uri="{FF2B5EF4-FFF2-40B4-BE49-F238E27FC236}">
                <a16:creationId xmlns:a16="http://schemas.microsoft.com/office/drawing/2014/main" id="{7E032142-2617-66C4-8A30-0EC77176CD5C}"/>
              </a:ext>
            </a:extLst>
          </p:cNvPr>
          <p:cNvSpPr/>
          <p:nvPr/>
        </p:nvSpPr>
        <p:spPr>
          <a:xfrm>
            <a:off x="984970" y="930976"/>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0" name="Google Shape;80;p8">
            <a:extLst>
              <a:ext uri="{FF2B5EF4-FFF2-40B4-BE49-F238E27FC236}">
                <a16:creationId xmlns:a16="http://schemas.microsoft.com/office/drawing/2014/main" id="{F1BE4BA9-02E9-7B5E-9107-B71157D61CE2}"/>
              </a:ext>
            </a:extLst>
          </p:cNvPr>
          <p:cNvSpPr/>
          <p:nvPr/>
        </p:nvSpPr>
        <p:spPr>
          <a:xfrm>
            <a:off x="987893" y="930977"/>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1" name="Google Shape;81;p8">
            <a:extLst>
              <a:ext uri="{FF2B5EF4-FFF2-40B4-BE49-F238E27FC236}">
                <a16:creationId xmlns:a16="http://schemas.microsoft.com/office/drawing/2014/main" id="{A1A9E6D7-2BE3-27E4-8660-8450BD63C0D5}"/>
              </a:ext>
            </a:extLst>
          </p:cNvPr>
          <p:cNvSpPr/>
          <p:nvPr/>
        </p:nvSpPr>
        <p:spPr>
          <a:xfrm>
            <a:off x="1011111" y="951473"/>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711"/>
                </a:lnTo>
                <a:lnTo>
                  <a:pt x="23157" y="48718"/>
                </a:lnTo>
                <a:lnTo>
                  <a:pt x="42070" y="43283"/>
                </a:lnTo>
                <a:lnTo>
                  <a:pt x="54822" y="35221"/>
                </a:lnTo>
                <a:lnTo>
                  <a:pt x="59499" y="25349"/>
                </a:lnTo>
                <a:lnTo>
                  <a:pt x="54822" y="15484"/>
                </a:lnTo>
                <a:lnTo>
                  <a:pt x="42070" y="7426"/>
                </a:lnTo>
                <a:lnTo>
                  <a:pt x="23157" y="1992"/>
                </a:lnTo>
                <a:lnTo>
                  <a:pt x="0"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2" name="Google Shape;82;p8">
            <a:extLst>
              <a:ext uri="{FF2B5EF4-FFF2-40B4-BE49-F238E27FC236}">
                <a16:creationId xmlns:a16="http://schemas.microsoft.com/office/drawing/2014/main" id="{286CB392-032E-7A5C-0CF9-813EB1B6CE77}"/>
              </a:ext>
            </a:extLst>
          </p:cNvPr>
          <p:cNvSpPr/>
          <p:nvPr/>
        </p:nvSpPr>
        <p:spPr>
          <a:xfrm>
            <a:off x="1010050" y="943251"/>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3" name="Google Shape;83;p8">
            <a:extLst>
              <a:ext uri="{FF2B5EF4-FFF2-40B4-BE49-F238E27FC236}">
                <a16:creationId xmlns:a16="http://schemas.microsoft.com/office/drawing/2014/main" id="{C81EEEAA-FED5-F567-4B18-A3A0B0D4D469}"/>
              </a:ext>
            </a:extLst>
          </p:cNvPr>
          <p:cNvSpPr/>
          <p:nvPr/>
        </p:nvSpPr>
        <p:spPr>
          <a:xfrm>
            <a:off x="1007125" y="938945"/>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4" name="Google Shape;84;p8">
            <a:extLst>
              <a:ext uri="{FF2B5EF4-FFF2-40B4-BE49-F238E27FC236}">
                <a16:creationId xmlns:a16="http://schemas.microsoft.com/office/drawing/2014/main" id="{9018D7F2-1A84-B84B-C167-483C8860D665}"/>
              </a:ext>
            </a:extLst>
          </p:cNvPr>
          <p:cNvSpPr/>
          <p:nvPr/>
        </p:nvSpPr>
        <p:spPr>
          <a:xfrm>
            <a:off x="904871" y="754905"/>
            <a:ext cx="289560" cy="43815"/>
          </a:xfrm>
          <a:custGeom>
            <a:avLst/>
            <a:gdLst/>
            <a:ahLst/>
            <a:cxnLst/>
            <a:rect l="l" t="t" r="r" b="b"/>
            <a:pathLst>
              <a:path w="289559" h="43815" extrusionOk="0">
                <a:moveTo>
                  <a:pt x="289433" y="43243"/>
                </a:moveTo>
                <a:lnTo>
                  <a:pt x="212551" y="18243"/>
                </a:lnTo>
                <a:lnTo>
                  <a:pt x="156775" y="5405"/>
                </a:lnTo>
                <a:lnTo>
                  <a:pt x="94969" y="675"/>
                </a:lnTo>
                <a:lnTo>
                  <a:pt x="0" y="0"/>
                </a:lnTo>
              </a:path>
            </a:pathLst>
          </a:custGeom>
          <a:noFill/>
          <a:ln w="18275" cap="flat" cmpd="sng">
            <a:solidFill>
              <a:srgbClr val="BC3854"/>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5" name="Google Shape;85;p8">
            <a:extLst>
              <a:ext uri="{FF2B5EF4-FFF2-40B4-BE49-F238E27FC236}">
                <a16:creationId xmlns:a16="http://schemas.microsoft.com/office/drawing/2014/main" id="{B6C45FEA-2B08-AF5F-944B-3A586C96FB4C}"/>
              </a:ext>
            </a:extLst>
          </p:cNvPr>
          <p:cNvSpPr/>
          <p:nvPr/>
        </p:nvSpPr>
        <p:spPr>
          <a:xfrm>
            <a:off x="615441" y="754903"/>
            <a:ext cx="289560" cy="43815"/>
          </a:xfrm>
          <a:custGeom>
            <a:avLst/>
            <a:gdLst/>
            <a:ahLst/>
            <a:cxnLst/>
            <a:rect l="l" t="t" r="r" b="b"/>
            <a:pathLst>
              <a:path w="289559" h="43815" extrusionOk="0">
                <a:moveTo>
                  <a:pt x="289433" y="0"/>
                </a:moveTo>
                <a:lnTo>
                  <a:pt x="176373" y="6756"/>
                </a:lnTo>
                <a:lnTo>
                  <a:pt x="84418" y="21621"/>
                </a:lnTo>
                <a:lnTo>
                  <a:pt x="22612" y="36486"/>
                </a:lnTo>
                <a:lnTo>
                  <a:pt x="0" y="43243"/>
                </a:lnTo>
              </a:path>
            </a:pathLst>
          </a:custGeom>
          <a:noFill/>
          <a:ln w="18275" cap="flat" cmpd="sng">
            <a:solidFill>
              <a:srgbClr val="81ADAA"/>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6" name="Google Shape;86;p8">
            <a:extLst>
              <a:ext uri="{FF2B5EF4-FFF2-40B4-BE49-F238E27FC236}">
                <a16:creationId xmlns:a16="http://schemas.microsoft.com/office/drawing/2014/main" id="{4CF6DF00-5A57-D8CF-8698-A2794F1F8F45}"/>
              </a:ext>
            </a:extLst>
          </p:cNvPr>
          <p:cNvSpPr/>
          <p:nvPr/>
        </p:nvSpPr>
        <p:spPr>
          <a:xfrm>
            <a:off x="616468" y="786751"/>
            <a:ext cx="290195" cy="555625"/>
          </a:xfrm>
          <a:custGeom>
            <a:avLst/>
            <a:gdLst/>
            <a:ahLst/>
            <a:cxnLst/>
            <a:rect l="l" t="t" r="r" b="b"/>
            <a:pathLst>
              <a:path w="290194" h="555625" extrusionOk="0">
                <a:moveTo>
                  <a:pt x="0" y="0"/>
                </a:moveTo>
                <a:lnTo>
                  <a:pt x="15016" y="165450"/>
                </a:lnTo>
                <a:lnTo>
                  <a:pt x="32172" y="263567"/>
                </a:lnTo>
                <a:lnTo>
                  <a:pt x="62400" y="333021"/>
                </a:lnTo>
                <a:lnTo>
                  <a:pt x="116636" y="412483"/>
                </a:lnTo>
                <a:lnTo>
                  <a:pt x="182993" y="489600"/>
                </a:lnTo>
                <a:lnTo>
                  <a:pt x="238115" y="532707"/>
                </a:lnTo>
                <a:lnTo>
                  <a:pt x="275763" y="551479"/>
                </a:lnTo>
                <a:lnTo>
                  <a:pt x="289699" y="555586"/>
                </a:lnTo>
              </a:path>
            </a:pathLst>
          </a:custGeom>
          <a:noFill/>
          <a:ln w="9525" cap="flat" cmpd="sng">
            <a:solidFill>
              <a:srgbClr val="FDEFC6"/>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7" name="Google Shape;87;p8">
            <a:extLst>
              <a:ext uri="{FF2B5EF4-FFF2-40B4-BE49-F238E27FC236}">
                <a16:creationId xmlns:a16="http://schemas.microsoft.com/office/drawing/2014/main" id="{29B1263C-61CB-70E6-F5B3-41F3CD798AFB}"/>
              </a:ext>
            </a:extLst>
          </p:cNvPr>
          <p:cNvSpPr/>
          <p:nvPr/>
        </p:nvSpPr>
        <p:spPr>
          <a:xfrm>
            <a:off x="906170" y="786745"/>
            <a:ext cx="289560" cy="555625"/>
          </a:xfrm>
          <a:custGeom>
            <a:avLst/>
            <a:gdLst/>
            <a:ahLst/>
            <a:cxnLst/>
            <a:rect l="l" t="t" r="r" b="b"/>
            <a:pathLst>
              <a:path w="289559" h="555625" extrusionOk="0">
                <a:moveTo>
                  <a:pt x="0" y="555586"/>
                </a:moveTo>
                <a:lnTo>
                  <a:pt x="47638" y="545864"/>
                </a:lnTo>
                <a:lnTo>
                  <a:pt x="81545" y="527716"/>
                </a:lnTo>
                <a:lnTo>
                  <a:pt x="117945" y="487728"/>
                </a:lnTo>
                <a:lnTo>
                  <a:pt x="173062" y="412483"/>
                </a:lnTo>
                <a:lnTo>
                  <a:pt x="230554" y="293275"/>
                </a:lnTo>
                <a:lnTo>
                  <a:pt x="266184" y="157568"/>
                </a:lnTo>
                <a:lnTo>
                  <a:pt x="284342" y="46198"/>
                </a:lnTo>
                <a:lnTo>
                  <a:pt x="289420" y="0"/>
                </a:lnTo>
              </a:path>
            </a:pathLst>
          </a:custGeom>
          <a:noFill/>
          <a:ln w="9525" cap="flat" cmpd="sng">
            <a:solidFill>
              <a:srgbClr val="C5B27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8" name="Google Shape;88;p8">
            <a:extLst>
              <a:ext uri="{FF2B5EF4-FFF2-40B4-BE49-F238E27FC236}">
                <a16:creationId xmlns:a16="http://schemas.microsoft.com/office/drawing/2014/main" id="{FBC32D9A-FE10-B97B-4833-76E3CB53C630}"/>
              </a:ext>
            </a:extLst>
          </p:cNvPr>
          <p:cNvSpPr/>
          <p:nvPr/>
        </p:nvSpPr>
        <p:spPr>
          <a:xfrm>
            <a:off x="612278" y="743164"/>
            <a:ext cx="588010" cy="52069"/>
          </a:xfrm>
          <a:custGeom>
            <a:avLst/>
            <a:gdLst/>
            <a:ahLst/>
            <a:cxnLst/>
            <a:rect l="l" t="t" r="r" b="b"/>
            <a:pathLst>
              <a:path w="588010" h="52070" extrusionOk="0">
                <a:moveTo>
                  <a:pt x="293890" y="0"/>
                </a:moveTo>
                <a:lnTo>
                  <a:pt x="179090" y="6861"/>
                </a:lnTo>
                <a:lnTo>
                  <a:pt x="85718" y="21958"/>
                </a:lnTo>
                <a:lnTo>
                  <a:pt x="22960" y="37054"/>
                </a:lnTo>
                <a:lnTo>
                  <a:pt x="0" y="43916"/>
                </a:lnTo>
                <a:lnTo>
                  <a:pt x="10147" y="51777"/>
                </a:lnTo>
                <a:lnTo>
                  <a:pt x="85511" y="27262"/>
                </a:lnTo>
                <a:lnTo>
                  <a:pt x="140188" y="14673"/>
                </a:lnTo>
                <a:lnTo>
                  <a:pt x="200781" y="10035"/>
                </a:lnTo>
                <a:lnTo>
                  <a:pt x="469948" y="9372"/>
                </a:lnTo>
                <a:lnTo>
                  <a:pt x="453080" y="5489"/>
                </a:lnTo>
                <a:lnTo>
                  <a:pt x="390322" y="686"/>
                </a:lnTo>
                <a:lnTo>
                  <a:pt x="293890" y="0"/>
                </a:lnTo>
                <a:close/>
              </a:path>
              <a:path w="588010" h="52070" extrusionOk="0">
                <a:moveTo>
                  <a:pt x="469948" y="9372"/>
                </a:moveTo>
                <a:lnTo>
                  <a:pt x="293890" y="9372"/>
                </a:lnTo>
                <a:lnTo>
                  <a:pt x="404734" y="15998"/>
                </a:lnTo>
                <a:lnTo>
                  <a:pt x="494885" y="30575"/>
                </a:lnTo>
                <a:lnTo>
                  <a:pt x="555478" y="45152"/>
                </a:lnTo>
                <a:lnTo>
                  <a:pt x="577646" y="51777"/>
                </a:lnTo>
                <a:lnTo>
                  <a:pt x="587781" y="43916"/>
                </a:lnTo>
                <a:lnTo>
                  <a:pt x="509715" y="18527"/>
                </a:lnTo>
                <a:lnTo>
                  <a:pt x="469948" y="9372"/>
                </a:lnTo>
                <a:close/>
              </a:path>
            </a:pathLst>
          </a:custGeom>
          <a:solidFill>
            <a:srgbClr val="69590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9" name="Google Shape;89;p8">
            <a:extLst>
              <a:ext uri="{FF2B5EF4-FFF2-40B4-BE49-F238E27FC236}">
                <a16:creationId xmlns:a16="http://schemas.microsoft.com/office/drawing/2014/main" id="{71DAE5AE-8D3F-14FF-0CF7-99085A963FB6}"/>
              </a:ext>
            </a:extLst>
          </p:cNvPr>
          <p:cNvSpPr/>
          <p:nvPr/>
        </p:nvSpPr>
        <p:spPr>
          <a:xfrm>
            <a:off x="569511" y="1066960"/>
            <a:ext cx="669875" cy="109937"/>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1" name="Google Shape;91;p8">
            <a:extLst>
              <a:ext uri="{FF2B5EF4-FFF2-40B4-BE49-F238E27FC236}">
                <a16:creationId xmlns:a16="http://schemas.microsoft.com/office/drawing/2014/main" id="{94E62D60-231B-86CE-C686-91EDCFE5372E}"/>
              </a:ext>
            </a:extLst>
          </p:cNvPr>
          <p:cNvSpPr txBox="1"/>
          <p:nvPr/>
        </p:nvSpPr>
        <p:spPr>
          <a:xfrm>
            <a:off x="397390" y="1401585"/>
            <a:ext cx="1014094" cy="543739"/>
          </a:xfrm>
          <a:prstGeom prst="rect">
            <a:avLst/>
          </a:prstGeom>
          <a:noFill/>
          <a:ln>
            <a:noFill/>
          </a:ln>
        </p:spPr>
        <p:txBody>
          <a:bodyPr spcFirstLastPara="1" wrap="square" lIns="0" tIns="12700" rIns="0" bIns="0" anchor="t"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rgbClr val="928989"/>
                </a:solidFill>
                <a:latin typeface="Lato"/>
                <a:ea typeface="Lato"/>
                <a:cs typeface="Lato"/>
                <a:sym typeface="Lato"/>
              </a:rPr>
              <a:t>Penny Price Academy</a:t>
            </a:r>
            <a:endParaRPr sz="800" b="0" i="0" u="none" strike="noStrike" cap="none">
              <a:solidFill>
                <a:schemeClr val="dk1"/>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endParaRPr sz="800" b="1" i="0" u="none" strike="noStrike" cap="none">
              <a:solidFill>
                <a:srgbClr val="4F4B4D"/>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r>
              <a:rPr lang="en-GB" sz="800" b="1" i="0" u="none" strike="noStrike" cap="none">
                <a:solidFill>
                  <a:schemeClr val="tx1"/>
                </a:solidFill>
                <a:latin typeface="Lato"/>
                <a:ea typeface="Lato"/>
                <a:cs typeface="Lato"/>
                <a:sym typeface="Lato"/>
              </a:rPr>
              <a:t>Saturday Club</a:t>
            </a:r>
          </a:p>
          <a:p>
            <a:pPr marL="0" marR="0" lvl="0" indent="0" algn="ctr" rtl="0">
              <a:lnSpc>
                <a:spcPct val="100000"/>
              </a:lnSpc>
              <a:spcBef>
                <a:spcPts val="100"/>
              </a:spcBef>
              <a:spcAft>
                <a:spcPts val="0"/>
              </a:spcAft>
              <a:buClr>
                <a:srgbClr val="000000"/>
              </a:buClr>
              <a:buSzPts val="800"/>
              <a:buFont typeface="Arial"/>
              <a:buNone/>
            </a:pPr>
            <a:r>
              <a:rPr lang="en-GB" sz="800" b="1">
                <a:solidFill>
                  <a:schemeClr val="tx1"/>
                </a:solidFill>
                <a:latin typeface="Lato"/>
                <a:ea typeface="Lato"/>
                <a:cs typeface="Lato"/>
                <a:sym typeface="Lato"/>
              </a:rPr>
              <a:t>November 2024</a:t>
            </a:r>
            <a:endParaRPr sz="800" b="0" i="0" u="none" strike="noStrike" cap="none">
              <a:solidFill>
                <a:schemeClr val="tx1"/>
              </a:solidFill>
              <a:latin typeface="Lato Black"/>
              <a:ea typeface="Lato Black"/>
              <a:cs typeface="Lato Black"/>
              <a:sym typeface="Lato Black"/>
            </a:endParaRPr>
          </a:p>
        </p:txBody>
      </p:sp>
      <p:sp>
        <p:nvSpPr>
          <p:cNvPr id="92" name="Google Shape;92;p8">
            <a:extLst>
              <a:ext uri="{FF2B5EF4-FFF2-40B4-BE49-F238E27FC236}">
                <a16:creationId xmlns:a16="http://schemas.microsoft.com/office/drawing/2014/main" id="{0E31322F-48DD-EB65-E2D5-454B1273C392}"/>
              </a:ext>
            </a:extLst>
          </p:cNvPr>
          <p:cNvSpPr txBox="1"/>
          <p:nvPr/>
        </p:nvSpPr>
        <p:spPr>
          <a:xfrm>
            <a:off x="1804198" y="1121928"/>
            <a:ext cx="6848222" cy="7848262"/>
          </a:xfrm>
          <a:prstGeom prst="rect">
            <a:avLst/>
          </a:prstGeom>
          <a:noFill/>
          <a:ln>
            <a:noFill/>
          </a:ln>
        </p:spPr>
        <p:txBody>
          <a:bodyPr spcFirstLastPara="1" wrap="square" lIns="91425" tIns="45700" rIns="91425" bIns="45700" anchor="t" anchorCtr="0">
            <a:spAutoFit/>
          </a:bodyPr>
          <a:lstStyle/>
          <a:p>
            <a:pPr marL="424935" lvl="0" indent="-342900" algn="l" rtl="0">
              <a:spcBef>
                <a:spcPts val="0"/>
              </a:spcBef>
              <a:spcAft>
                <a:spcPts val="0"/>
              </a:spcAft>
              <a:buSzPts val="2308"/>
              <a:buFont typeface="Arial" panose="020B0604020202020204" pitchFamily="34" charset="0"/>
              <a:buChar char="•"/>
            </a:pPr>
            <a:r>
              <a:rPr lang="en-GB" sz="2400">
                <a:latin typeface="Lato" panose="020F0502020204030203" pitchFamily="34" charset="0"/>
                <a:ea typeface="Lato" panose="020F0502020204030203" pitchFamily="34" charset="0"/>
                <a:cs typeface="Lato" panose="020F0502020204030203" pitchFamily="34" charset="0"/>
              </a:rPr>
              <a:t>A testosterone shortage can be life-threatening</a:t>
            </a:r>
          </a:p>
          <a:p>
            <a:pPr marL="424935" lvl="0" indent="-342900" algn="l" rtl="0">
              <a:spcBef>
                <a:spcPts val="0"/>
              </a:spcBef>
              <a:spcAft>
                <a:spcPts val="0"/>
              </a:spcAft>
              <a:buSzPts val="2308"/>
              <a:buFont typeface="Arial" panose="020B0604020202020204" pitchFamily="34" charset="0"/>
              <a:buChar char="•"/>
            </a:pPr>
            <a:r>
              <a:rPr lang="en-GB" sz="2400">
                <a:effectLst/>
                <a:latin typeface="Lato" panose="020F0502020204030203" pitchFamily="34" charset="0"/>
                <a:ea typeface="Calibri" panose="020F0502020204030204" pitchFamily="34" charset="0"/>
                <a:cs typeface="Times New Roman" panose="02020603050405020304" pitchFamily="18" charset="0"/>
              </a:rPr>
              <a:t>Common causes include poor self- esteem, relationship issues, partner problems, bad experiences, fears, depression, childbirth, and stress</a:t>
            </a:r>
          </a:p>
          <a:p>
            <a:pPr marL="424935" lvl="0" indent="-342900" algn="l" rtl="0">
              <a:spcBef>
                <a:spcPts val="0"/>
              </a:spcBef>
              <a:spcAft>
                <a:spcPts val="0"/>
              </a:spcAft>
              <a:buSzPts val="2308"/>
              <a:buFont typeface="Arial" panose="020B0604020202020204" pitchFamily="34" charset="0"/>
              <a:buChar char="•"/>
            </a:pPr>
            <a:r>
              <a:rPr lang="en-GB" sz="2400">
                <a:effectLst/>
                <a:latin typeface="Lato" panose="020F0502020204030203" pitchFamily="34" charset="0"/>
                <a:ea typeface="Calibri" panose="020F0502020204030204" pitchFamily="34" charset="0"/>
                <a:cs typeface="Times New Roman" panose="02020603050405020304" pitchFamily="18" charset="0"/>
              </a:rPr>
              <a:t>When alpha-pinene content matches equally the beta-pinene content, then a testosterone boost can be expected</a:t>
            </a:r>
          </a:p>
          <a:p>
            <a:pPr marL="424935" lvl="0" indent="-342900" algn="l" rtl="0">
              <a:spcBef>
                <a:spcPts val="0"/>
              </a:spcBef>
              <a:spcAft>
                <a:spcPts val="0"/>
              </a:spcAft>
              <a:buSzPts val="2308"/>
              <a:buFont typeface="Arial" panose="020B0604020202020204" pitchFamily="34" charset="0"/>
              <a:buChar char="•"/>
            </a:pPr>
            <a:endParaRPr lang="en-GB" sz="2400">
              <a:effectLst/>
              <a:latin typeface="Lato" panose="020F0502020204030203" pitchFamily="34" charset="0"/>
              <a:ea typeface="Calibri" panose="020F0502020204030204" pitchFamily="34" charset="0"/>
              <a:cs typeface="Times New Roman" panose="02020603050405020304" pitchFamily="18" charset="0"/>
            </a:endParaRPr>
          </a:p>
          <a:p>
            <a:pPr marL="82035">
              <a:buSzPts val="2308"/>
            </a:pPr>
            <a:r>
              <a:rPr lang="en-GB" sz="2400">
                <a:effectLst/>
                <a:latin typeface="Lato" panose="020F0502020204030203" pitchFamily="34" charset="0"/>
                <a:ea typeface="Calibri" panose="020F0502020204030204" pitchFamily="34" charset="0"/>
                <a:cs typeface="Times New Roman" panose="02020603050405020304" pitchFamily="18" charset="0"/>
              </a:rPr>
              <a:t>There are various oils which have been researched for the treatment of ED: </a:t>
            </a:r>
          </a:p>
          <a:p>
            <a:pPr marL="424935" lvl="0" indent="-342900" algn="l" rtl="0">
              <a:spcBef>
                <a:spcPts val="0"/>
              </a:spcBef>
              <a:spcAft>
                <a:spcPts val="0"/>
              </a:spcAft>
              <a:buSzPts val="2308"/>
              <a:buFont typeface="Arial" panose="020B0604020202020204" pitchFamily="34" charset="0"/>
              <a:buChar char="•"/>
            </a:pPr>
            <a:r>
              <a:rPr lang="en-GB" sz="2400">
                <a:latin typeface="Lato" panose="020F0502020204030203" pitchFamily="34" charset="0"/>
                <a:ea typeface="Calibri" panose="020F0502020204030204" pitchFamily="34" charset="0"/>
                <a:cs typeface="Times New Roman" panose="02020603050405020304" pitchFamily="18" charset="0"/>
              </a:rPr>
              <a:t>Rose</a:t>
            </a:r>
          </a:p>
          <a:p>
            <a:pPr marL="424935" lvl="0" indent="-342900" algn="l" rtl="0">
              <a:spcBef>
                <a:spcPts val="0"/>
              </a:spcBef>
              <a:spcAft>
                <a:spcPts val="0"/>
              </a:spcAft>
              <a:buSzPts val="2308"/>
              <a:buFont typeface="Arial" panose="020B0604020202020204" pitchFamily="34" charset="0"/>
              <a:buChar char="•"/>
            </a:pPr>
            <a:r>
              <a:rPr lang="en-GB" sz="2400">
                <a:effectLst/>
                <a:latin typeface="Lato" panose="020F0502020204030203" pitchFamily="34" charset="0"/>
                <a:ea typeface="Calibri" panose="020F0502020204030204" pitchFamily="34" charset="0"/>
                <a:cs typeface="Times New Roman" panose="02020603050405020304" pitchFamily="18" charset="0"/>
              </a:rPr>
              <a:t>Cinnamon</a:t>
            </a:r>
          </a:p>
          <a:p>
            <a:pPr marL="424935" lvl="0" indent="-342900" algn="l" rtl="0">
              <a:spcBef>
                <a:spcPts val="0"/>
              </a:spcBef>
              <a:spcAft>
                <a:spcPts val="0"/>
              </a:spcAft>
              <a:buSzPts val="2308"/>
              <a:buFont typeface="Arial" panose="020B0604020202020204" pitchFamily="34" charset="0"/>
              <a:buChar char="•"/>
            </a:pPr>
            <a:r>
              <a:rPr lang="en-GB" sz="2400">
                <a:latin typeface="Lato" panose="020F0502020204030203" pitchFamily="34" charset="0"/>
                <a:ea typeface="Calibri" panose="020F0502020204030204" pitchFamily="34" charset="0"/>
                <a:cs typeface="Times New Roman" panose="02020603050405020304" pitchFamily="18" charset="0"/>
              </a:rPr>
              <a:t>Basil</a:t>
            </a:r>
          </a:p>
          <a:p>
            <a:pPr marL="424935" lvl="0" indent="-342900" algn="l" rtl="0">
              <a:spcBef>
                <a:spcPts val="0"/>
              </a:spcBef>
              <a:spcAft>
                <a:spcPts val="0"/>
              </a:spcAft>
              <a:buSzPts val="2308"/>
              <a:buFont typeface="Arial" panose="020B0604020202020204" pitchFamily="34" charset="0"/>
              <a:buChar char="•"/>
            </a:pPr>
            <a:r>
              <a:rPr lang="en-GB" sz="2400">
                <a:effectLst/>
                <a:latin typeface="Lato" panose="020F0502020204030203" pitchFamily="34" charset="0"/>
                <a:ea typeface="Calibri" panose="020F0502020204030204" pitchFamily="34" charset="0"/>
                <a:cs typeface="Times New Roman" panose="02020603050405020304" pitchFamily="18" charset="0"/>
              </a:rPr>
              <a:t>Nutmeg &amp; Clove</a:t>
            </a:r>
          </a:p>
          <a:p>
            <a:pPr marL="424935" lvl="0" indent="-342900" algn="l" rtl="0">
              <a:spcBef>
                <a:spcPts val="0"/>
              </a:spcBef>
              <a:spcAft>
                <a:spcPts val="0"/>
              </a:spcAft>
              <a:buSzPts val="2308"/>
              <a:buFont typeface="Arial" panose="020B0604020202020204" pitchFamily="34" charset="0"/>
              <a:buChar char="•"/>
            </a:pPr>
            <a:r>
              <a:rPr lang="en-GB" sz="2400">
                <a:latin typeface="Lato" panose="020F0502020204030203" pitchFamily="34" charset="0"/>
                <a:ea typeface="Calibri" panose="020F0502020204030204" pitchFamily="34" charset="0"/>
                <a:cs typeface="Times New Roman" panose="02020603050405020304" pitchFamily="18" charset="0"/>
              </a:rPr>
              <a:t>Clary Sage</a:t>
            </a:r>
            <a:endParaRPr lang="en-GB" sz="2400">
              <a:effectLst/>
              <a:latin typeface="Lato" panose="020F0502020204030203" pitchFamily="34" charset="0"/>
              <a:ea typeface="Calibri" panose="020F0502020204030204" pitchFamily="34" charset="0"/>
              <a:cs typeface="Times New Roman" panose="02020603050405020304" pitchFamily="18" charset="0"/>
            </a:endParaRPr>
          </a:p>
          <a:p>
            <a:pPr marL="424935" lvl="0" indent="-342900" algn="l" rtl="0">
              <a:spcBef>
                <a:spcPts val="0"/>
              </a:spcBef>
              <a:spcAft>
                <a:spcPts val="0"/>
              </a:spcAft>
              <a:buSzPts val="2308"/>
              <a:buFont typeface="Arial" panose="020B0604020202020204" pitchFamily="34" charset="0"/>
              <a:buChar char="•"/>
            </a:pPr>
            <a:endParaRPr lang="en-GB" sz="2400">
              <a:latin typeface="Lato" panose="020F0502020204030203" pitchFamily="34" charset="0"/>
              <a:ea typeface="Calibri" panose="020F0502020204030204" pitchFamily="34" charset="0"/>
              <a:cs typeface="Times New Roman" panose="02020603050405020304" pitchFamily="18" charset="0"/>
            </a:endParaRPr>
          </a:p>
          <a:p>
            <a:pPr marL="424935" lvl="0" indent="-342900" algn="l" rtl="0">
              <a:spcBef>
                <a:spcPts val="0"/>
              </a:spcBef>
              <a:spcAft>
                <a:spcPts val="0"/>
              </a:spcAft>
              <a:buSzPts val="2308"/>
              <a:buFont typeface="Arial" panose="020B0604020202020204" pitchFamily="34" charset="0"/>
              <a:buChar char="•"/>
            </a:pPr>
            <a:endParaRPr lang="en-GB" sz="2400">
              <a:effectLst/>
              <a:latin typeface="Lato" panose="020F0502020204030203" pitchFamily="34" charset="0"/>
              <a:ea typeface="Calibri" panose="020F0502020204030204" pitchFamily="34" charset="0"/>
              <a:cs typeface="Times New Roman" panose="02020603050405020304" pitchFamily="18" charset="0"/>
            </a:endParaRPr>
          </a:p>
          <a:p>
            <a:pPr marL="424935" lvl="0" indent="-342900" algn="l" rtl="0">
              <a:spcBef>
                <a:spcPts val="0"/>
              </a:spcBef>
              <a:spcAft>
                <a:spcPts val="0"/>
              </a:spcAft>
              <a:buSzPts val="2308"/>
              <a:buFont typeface="Arial" panose="020B0604020202020204" pitchFamily="34" charset="0"/>
              <a:buChar char="•"/>
            </a:pPr>
            <a:endParaRPr lang="en-GB" sz="2400">
              <a:latin typeface="Lato" panose="020F0502020204030203" pitchFamily="34" charset="0"/>
              <a:ea typeface="Lato" panose="020F0502020204030203" pitchFamily="34" charset="0"/>
              <a:cs typeface="Lato" panose="020F0502020204030203" pitchFamily="34" charset="0"/>
            </a:endParaRPr>
          </a:p>
          <a:p>
            <a:pPr marL="82035" lvl="0" algn="l" rtl="0">
              <a:spcBef>
                <a:spcPts val="0"/>
              </a:spcBef>
              <a:spcAft>
                <a:spcPts val="0"/>
              </a:spcAft>
              <a:buSzPts val="2308"/>
            </a:pPr>
            <a:endParaRPr lang="en-GB" sz="2400">
              <a:latin typeface="Lato" panose="020F0502020204030203" pitchFamily="34" charset="0"/>
              <a:ea typeface="Lato" panose="020F0502020204030203" pitchFamily="34" charset="0"/>
              <a:cs typeface="Lato" panose="020F0502020204030203" pitchFamily="34" charset="0"/>
            </a:endParaRPr>
          </a:p>
        </p:txBody>
      </p:sp>
      <p:sp>
        <p:nvSpPr>
          <p:cNvPr id="2" name="Google Shape;90;p8">
            <a:extLst>
              <a:ext uri="{FF2B5EF4-FFF2-40B4-BE49-F238E27FC236}">
                <a16:creationId xmlns:a16="http://schemas.microsoft.com/office/drawing/2014/main" id="{A039A27D-8E5F-11F6-47A9-FC0BA2E78D7F}"/>
              </a:ext>
            </a:extLst>
          </p:cNvPr>
          <p:cNvSpPr txBox="1">
            <a:spLocks/>
          </p:cNvSpPr>
          <p:nvPr/>
        </p:nvSpPr>
        <p:spPr>
          <a:xfrm>
            <a:off x="2091574" y="600783"/>
            <a:ext cx="6768384" cy="443711"/>
          </a:xfrm>
          <a:prstGeom prst="rect">
            <a:avLst/>
          </a:prstGeom>
          <a:noFill/>
          <a:ln>
            <a:noFill/>
          </a:ln>
        </p:spPr>
        <p:txBody>
          <a:bodyPr spcFirstLastPara="1" wrap="square" lIns="0" tIns="1270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000" b="1" i="0" u="none" strike="noStrike" cap="none">
                <a:solidFill>
                  <a:schemeClr val="dk1"/>
                </a:solidFill>
                <a:latin typeface="Lato"/>
                <a:ea typeface="Lato"/>
                <a:cs typeface="Lato"/>
                <a:sym typeface="Lato"/>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12699"/>
            <a:r>
              <a:rPr lang="en-GB" sz="3200">
                <a:solidFill>
                  <a:srgbClr val="FF0000"/>
                </a:solidFill>
              </a:rPr>
              <a:t>Sexual health – Pine  </a:t>
            </a:r>
          </a:p>
        </p:txBody>
      </p:sp>
      <p:pic>
        <p:nvPicPr>
          <p:cNvPr id="3" name="Picture 2" descr="Free Magnolia Branches photo and picture">
            <a:extLst>
              <a:ext uri="{FF2B5EF4-FFF2-40B4-BE49-F238E27FC236}">
                <a16:creationId xmlns:a16="http://schemas.microsoft.com/office/drawing/2014/main" id="{CB5FA8C1-2D1C-109A-6399-75B7122EC02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42826" r="41038"/>
          <a:stretch/>
        </p:blipFill>
        <p:spPr bwMode="auto">
          <a:xfrm>
            <a:off x="8890222" y="28575"/>
            <a:ext cx="1803178" cy="7562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9044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2">
          <a:extLst>
            <a:ext uri="{FF2B5EF4-FFF2-40B4-BE49-F238E27FC236}">
              <a16:creationId xmlns:a16="http://schemas.microsoft.com/office/drawing/2014/main" id="{F9432AFF-E246-F657-E058-06C8CDF74858}"/>
            </a:ext>
          </a:extLst>
        </p:cNvPr>
        <p:cNvGrpSpPr/>
        <p:nvPr/>
      </p:nvGrpSpPr>
      <p:grpSpPr>
        <a:xfrm>
          <a:off x="0" y="0"/>
          <a:ext cx="0" cy="0"/>
          <a:chOff x="0" y="0"/>
          <a:chExt cx="0" cy="0"/>
        </a:xfrm>
      </p:grpSpPr>
      <p:sp>
        <p:nvSpPr>
          <p:cNvPr id="6" name="Google Shape;170;p11">
            <a:extLst>
              <a:ext uri="{FF2B5EF4-FFF2-40B4-BE49-F238E27FC236}">
                <a16:creationId xmlns:a16="http://schemas.microsoft.com/office/drawing/2014/main" id="{EEA27DAA-8129-C5C4-4B01-14D58E9A17C8}"/>
              </a:ext>
            </a:extLst>
          </p:cNvPr>
          <p:cNvSpPr/>
          <p:nvPr/>
        </p:nvSpPr>
        <p:spPr>
          <a:xfrm>
            <a:off x="0" y="0"/>
            <a:ext cx="1803171" cy="7562850"/>
          </a:xfrm>
          <a:prstGeom prst="rect">
            <a:avLst/>
          </a:prstGeom>
          <a:solidFill>
            <a:schemeClr val="bg1">
              <a:lumMod val="9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63" name="Google Shape;63;p8">
            <a:extLst>
              <a:ext uri="{FF2B5EF4-FFF2-40B4-BE49-F238E27FC236}">
                <a16:creationId xmlns:a16="http://schemas.microsoft.com/office/drawing/2014/main" id="{E120AD32-08A5-CC9F-FF86-68670301AE26}"/>
              </a:ext>
            </a:extLst>
          </p:cNvPr>
          <p:cNvSpPr/>
          <p:nvPr/>
        </p:nvSpPr>
        <p:spPr>
          <a:xfrm>
            <a:off x="1803175" y="0"/>
            <a:ext cx="0" cy="2754630"/>
          </a:xfrm>
          <a:custGeom>
            <a:avLst/>
            <a:gdLst/>
            <a:ahLst/>
            <a:cxnLst/>
            <a:rect l="l" t="t" r="r" b="b"/>
            <a:pathLst>
              <a:path w="120000" h="2754630" extrusionOk="0">
                <a:moveTo>
                  <a:pt x="0" y="0"/>
                </a:moveTo>
                <a:lnTo>
                  <a:pt x="0" y="2754007"/>
                </a:lnTo>
              </a:path>
            </a:pathLst>
          </a:custGeom>
          <a:noFill/>
          <a:ln w="9525" cap="flat" cmpd="sng">
            <a:solidFill>
              <a:srgbClr val="B3B2B2"/>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4" name="Google Shape;64;p8">
            <a:extLst>
              <a:ext uri="{FF2B5EF4-FFF2-40B4-BE49-F238E27FC236}">
                <a16:creationId xmlns:a16="http://schemas.microsoft.com/office/drawing/2014/main" id="{C1692033-D74E-32B7-546E-D450DC473AAB}"/>
              </a:ext>
            </a:extLst>
          </p:cNvPr>
          <p:cNvSpPr/>
          <p:nvPr/>
        </p:nvSpPr>
        <p:spPr>
          <a:xfrm>
            <a:off x="419163" y="540004"/>
            <a:ext cx="971143" cy="828624"/>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5" name="Google Shape;65;p8">
            <a:extLst>
              <a:ext uri="{FF2B5EF4-FFF2-40B4-BE49-F238E27FC236}">
                <a16:creationId xmlns:a16="http://schemas.microsoft.com/office/drawing/2014/main" id="{A776A050-4013-D814-858E-B12869BD584F}"/>
              </a:ext>
            </a:extLst>
          </p:cNvPr>
          <p:cNvSpPr/>
          <p:nvPr/>
        </p:nvSpPr>
        <p:spPr>
          <a:xfrm>
            <a:off x="473780" y="1215607"/>
            <a:ext cx="353060" cy="149860"/>
          </a:xfrm>
          <a:custGeom>
            <a:avLst/>
            <a:gdLst/>
            <a:ahLst/>
            <a:cxnLst/>
            <a:rect l="l" t="t" r="r" b="b"/>
            <a:pathLst>
              <a:path w="353059" h="149859" extrusionOk="0">
                <a:moveTo>
                  <a:pt x="281487" y="97696"/>
                </a:moveTo>
                <a:lnTo>
                  <a:pt x="226773" y="97696"/>
                </a:lnTo>
                <a:lnTo>
                  <a:pt x="249750" y="99118"/>
                </a:lnTo>
                <a:lnTo>
                  <a:pt x="276665" y="105540"/>
                </a:lnTo>
                <a:lnTo>
                  <a:pt x="318659" y="123635"/>
                </a:lnTo>
                <a:lnTo>
                  <a:pt x="346172" y="147327"/>
                </a:lnTo>
                <a:lnTo>
                  <a:pt x="351887" y="149791"/>
                </a:lnTo>
                <a:lnTo>
                  <a:pt x="315687" y="113550"/>
                </a:lnTo>
                <a:lnTo>
                  <a:pt x="282960" y="98071"/>
                </a:lnTo>
                <a:lnTo>
                  <a:pt x="281487" y="97696"/>
                </a:lnTo>
                <a:close/>
              </a:path>
              <a:path w="353059" h="149859" extrusionOk="0">
                <a:moveTo>
                  <a:pt x="218538" y="120835"/>
                </a:moveTo>
                <a:lnTo>
                  <a:pt x="203106" y="120835"/>
                </a:lnTo>
                <a:lnTo>
                  <a:pt x="205392" y="121825"/>
                </a:lnTo>
                <a:lnTo>
                  <a:pt x="204897" y="122968"/>
                </a:lnTo>
                <a:lnTo>
                  <a:pt x="205062" y="125750"/>
                </a:lnTo>
                <a:lnTo>
                  <a:pt x="211920" y="128696"/>
                </a:lnTo>
                <a:lnTo>
                  <a:pt x="217965" y="127248"/>
                </a:lnTo>
                <a:lnTo>
                  <a:pt x="219451" y="123819"/>
                </a:lnTo>
                <a:lnTo>
                  <a:pt x="218595" y="120888"/>
                </a:lnTo>
                <a:close/>
              </a:path>
              <a:path w="353059" h="149859" extrusionOk="0">
                <a:moveTo>
                  <a:pt x="193162" y="112478"/>
                </a:moveTo>
                <a:lnTo>
                  <a:pt x="189708" y="120479"/>
                </a:lnTo>
                <a:lnTo>
                  <a:pt x="191016" y="123743"/>
                </a:lnTo>
                <a:lnTo>
                  <a:pt x="196731" y="126207"/>
                </a:lnTo>
                <a:lnTo>
                  <a:pt x="201633" y="124264"/>
                </a:lnTo>
                <a:lnTo>
                  <a:pt x="203106" y="120835"/>
                </a:lnTo>
                <a:lnTo>
                  <a:pt x="218538" y="120835"/>
                </a:lnTo>
                <a:lnTo>
                  <a:pt x="215274" y="117783"/>
                </a:lnTo>
                <a:lnTo>
                  <a:pt x="212819" y="112821"/>
                </a:lnTo>
                <a:lnTo>
                  <a:pt x="197086" y="112821"/>
                </a:lnTo>
                <a:lnTo>
                  <a:pt x="193162" y="112478"/>
                </a:lnTo>
                <a:close/>
              </a:path>
              <a:path w="353059" h="149859" extrusionOk="0">
                <a:moveTo>
                  <a:pt x="196947" y="100565"/>
                </a:moveTo>
                <a:lnTo>
                  <a:pt x="194978" y="105137"/>
                </a:lnTo>
                <a:lnTo>
                  <a:pt x="196934" y="110040"/>
                </a:lnTo>
                <a:lnTo>
                  <a:pt x="197086" y="112821"/>
                </a:lnTo>
                <a:lnTo>
                  <a:pt x="212819" y="112821"/>
                </a:lnTo>
                <a:lnTo>
                  <a:pt x="212835" y="112478"/>
                </a:lnTo>
                <a:lnTo>
                  <a:pt x="214422" y="104033"/>
                </a:lnTo>
                <a:lnTo>
                  <a:pt x="220215" y="101061"/>
                </a:lnTo>
                <a:lnTo>
                  <a:pt x="198090" y="101061"/>
                </a:lnTo>
                <a:lnTo>
                  <a:pt x="196947" y="100565"/>
                </a:lnTo>
                <a:close/>
              </a:path>
              <a:path w="353059" h="149859" extrusionOk="0">
                <a:moveTo>
                  <a:pt x="274107" y="95816"/>
                </a:moveTo>
                <a:lnTo>
                  <a:pt x="192222" y="95816"/>
                </a:lnTo>
                <a:lnTo>
                  <a:pt x="197937" y="98279"/>
                </a:lnTo>
                <a:lnTo>
                  <a:pt x="198090" y="101061"/>
                </a:lnTo>
                <a:lnTo>
                  <a:pt x="220215" y="101061"/>
                </a:lnTo>
                <a:lnTo>
                  <a:pt x="226773" y="97696"/>
                </a:lnTo>
                <a:lnTo>
                  <a:pt x="281487" y="97696"/>
                </a:lnTo>
                <a:lnTo>
                  <a:pt x="274107" y="95816"/>
                </a:lnTo>
                <a:close/>
              </a:path>
              <a:path w="353059" h="149859" extrusionOk="0">
                <a:moveTo>
                  <a:pt x="23257" y="0"/>
                </a:moveTo>
                <a:lnTo>
                  <a:pt x="14771" y="615"/>
                </a:lnTo>
                <a:lnTo>
                  <a:pt x="7505" y="4295"/>
                </a:lnTo>
                <a:lnTo>
                  <a:pt x="2408" y="11196"/>
                </a:lnTo>
                <a:lnTo>
                  <a:pt x="0" y="32583"/>
                </a:lnTo>
                <a:lnTo>
                  <a:pt x="9563" y="50370"/>
                </a:lnTo>
                <a:lnTo>
                  <a:pt x="26334" y="64408"/>
                </a:lnTo>
                <a:lnTo>
                  <a:pt x="45550" y="74543"/>
                </a:lnTo>
                <a:lnTo>
                  <a:pt x="101636" y="93315"/>
                </a:lnTo>
                <a:lnTo>
                  <a:pt x="145632" y="99762"/>
                </a:lnTo>
                <a:lnTo>
                  <a:pt x="176255" y="98918"/>
                </a:lnTo>
                <a:lnTo>
                  <a:pt x="192222" y="95816"/>
                </a:lnTo>
                <a:lnTo>
                  <a:pt x="274107" y="95816"/>
                </a:lnTo>
                <a:lnTo>
                  <a:pt x="269776" y="94712"/>
                </a:lnTo>
                <a:lnTo>
                  <a:pt x="265635" y="93752"/>
                </a:lnTo>
                <a:lnTo>
                  <a:pt x="171853" y="93752"/>
                </a:lnTo>
                <a:lnTo>
                  <a:pt x="146647" y="93084"/>
                </a:lnTo>
                <a:lnTo>
                  <a:pt x="93811" y="81808"/>
                </a:lnTo>
                <a:lnTo>
                  <a:pt x="91526" y="77934"/>
                </a:lnTo>
                <a:lnTo>
                  <a:pt x="91686" y="77566"/>
                </a:lnTo>
                <a:lnTo>
                  <a:pt x="80843" y="77566"/>
                </a:lnTo>
                <a:lnTo>
                  <a:pt x="40741" y="62091"/>
                </a:lnTo>
                <a:lnTo>
                  <a:pt x="10795" y="30093"/>
                </a:lnTo>
                <a:lnTo>
                  <a:pt x="10767" y="29534"/>
                </a:lnTo>
                <a:lnTo>
                  <a:pt x="12174" y="26258"/>
                </a:lnTo>
                <a:lnTo>
                  <a:pt x="44151" y="26258"/>
                </a:lnTo>
                <a:lnTo>
                  <a:pt x="45287" y="22310"/>
                </a:lnTo>
                <a:lnTo>
                  <a:pt x="44764" y="14736"/>
                </a:lnTo>
                <a:lnTo>
                  <a:pt x="40624" y="7890"/>
                </a:lnTo>
                <a:lnTo>
                  <a:pt x="32012" y="2293"/>
                </a:lnTo>
                <a:lnTo>
                  <a:pt x="23257" y="0"/>
                </a:lnTo>
                <a:close/>
              </a:path>
              <a:path w="353059" h="149859" extrusionOk="0">
                <a:moveTo>
                  <a:pt x="215749" y="84805"/>
                </a:moveTo>
                <a:lnTo>
                  <a:pt x="169870" y="84805"/>
                </a:lnTo>
                <a:lnTo>
                  <a:pt x="172156" y="85795"/>
                </a:lnTo>
                <a:lnTo>
                  <a:pt x="184069" y="89580"/>
                </a:lnTo>
                <a:lnTo>
                  <a:pt x="190774" y="89758"/>
                </a:lnTo>
                <a:lnTo>
                  <a:pt x="192070" y="93034"/>
                </a:lnTo>
                <a:lnTo>
                  <a:pt x="171853" y="93752"/>
                </a:lnTo>
                <a:lnTo>
                  <a:pt x="265635" y="93752"/>
                </a:lnTo>
                <a:lnTo>
                  <a:pt x="258090" y="92003"/>
                </a:lnTo>
                <a:lnTo>
                  <a:pt x="246972" y="88272"/>
                </a:lnTo>
                <a:lnTo>
                  <a:pt x="245774" y="87738"/>
                </a:lnTo>
                <a:lnTo>
                  <a:pt x="245075" y="87256"/>
                </a:lnTo>
                <a:lnTo>
                  <a:pt x="235224" y="87256"/>
                </a:lnTo>
                <a:lnTo>
                  <a:pt x="224829" y="86608"/>
                </a:lnTo>
                <a:lnTo>
                  <a:pt x="215749" y="84805"/>
                </a:lnTo>
                <a:close/>
              </a:path>
              <a:path w="353059" h="149859" extrusionOk="0">
                <a:moveTo>
                  <a:pt x="188398" y="78061"/>
                </a:moveTo>
                <a:lnTo>
                  <a:pt x="151100" y="78061"/>
                </a:lnTo>
                <a:lnTo>
                  <a:pt x="154529" y="79547"/>
                </a:lnTo>
                <a:lnTo>
                  <a:pt x="155683" y="82455"/>
                </a:lnTo>
                <a:lnTo>
                  <a:pt x="155705" y="84170"/>
                </a:lnTo>
                <a:lnTo>
                  <a:pt x="155481" y="86735"/>
                </a:lnTo>
                <a:lnTo>
                  <a:pt x="162339" y="89694"/>
                </a:lnTo>
                <a:lnTo>
                  <a:pt x="167241" y="87738"/>
                </a:lnTo>
                <a:lnTo>
                  <a:pt x="169870" y="84805"/>
                </a:lnTo>
                <a:lnTo>
                  <a:pt x="215749" y="84805"/>
                </a:lnTo>
                <a:lnTo>
                  <a:pt x="205637" y="82797"/>
                </a:lnTo>
                <a:lnTo>
                  <a:pt x="188398" y="78061"/>
                </a:lnTo>
                <a:close/>
              </a:path>
              <a:path w="353059" h="149859" extrusionOk="0">
                <a:moveTo>
                  <a:pt x="234437" y="73362"/>
                </a:moveTo>
                <a:lnTo>
                  <a:pt x="232456" y="77934"/>
                </a:lnTo>
                <a:lnTo>
                  <a:pt x="232126" y="81858"/>
                </a:lnTo>
                <a:lnTo>
                  <a:pt x="235224" y="87256"/>
                </a:lnTo>
                <a:lnTo>
                  <a:pt x="245075" y="87256"/>
                </a:lnTo>
                <a:lnTo>
                  <a:pt x="240609" y="84170"/>
                </a:lnTo>
                <a:lnTo>
                  <a:pt x="236723" y="74353"/>
                </a:lnTo>
                <a:lnTo>
                  <a:pt x="234437" y="73362"/>
                </a:lnTo>
                <a:close/>
              </a:path>
              <a:path w="353059" h="149859" extrusionOk="0">
                <a:moveTo>
                  <a:pt x="162160" y="69031"/>
                </a:moveTo>
                <a:lnTo>
                  <a:pt x="133307" y="69031"/>
                </a:lnTo>
                <a:lnTo>
                  <a:pt x="136241" y="71660"/>
                </a:lnTo>
                <a:lnTo>
                  <a:pt x="136934" y="75432"/>
                </a:lnTo>
                <a:lnTo>
                  <a:pt x="136978" y="76943"/>
                </a:lnTo>
                <a:lnTo>
                  <a:pt x="136710" y="79991"/>
                </a:lnTo>
                <a:lnTo>
                  <a:pt x="142425" y="82455"/>
                </a:lnTo>
                <a:lnTo>
                  <a:pt x="144051" y="81808"/>
                </a:lnTo>
                <a:lnTo>
                  <a:pt x="146832" y="81642"/>
                </a:lnTo>
                <a:lnTo>
                  <a:pt x="148471" y="81007"/>
                </a:lnTo>
                <a:lnTo>
                  <a:pt x="148966" y="79864"/>
                </a:lnTo>
                <a:lnTo>
                  <a:pt x="151100" y="78061"/>
                </a:lnTo>
                <a:lnTo>
                  <a:pt x="188398" y="78061"/>
                </a:lnTo>
                <a:lnTo>
                  <a:pt x="182011" y="76306"/>
                </a:lnTo>
                <a:lnTo>
                  <a:pt x="162160" y="69031"/>
                </a:lnTo>
                <a:close/>
              </a:path>
              <a:path w="353059" h="149859" extrusionOk="0">
                <a:moveTo>
                  <a:pt x="75166" y="56154"/>
                </a:moveTo>
                <a:lnTo>
                  <a:pt x="73198" y="60713"/>
                </a:lnTo>
                <a:lnTo>
                  <a:pt x="79052" y="75432"/>
                </a:lnTo>
                <a:lnTo>
                  <a:pt x="80843" y="77566"/>
                </a:lnTo>
                <a:lnTo>
                  <a:pt x="91686" y="77566"/>
                </a:lnTo>
                <a:lnTo>
                  <a:pt x="91956" y="76943"/>
                </a:lnTo>
                <a:lnTo>
                  <a:pt x="90990" y="69755"/>
                </a:lnTo>
                <a:lnTo>
                  <a:pt x="85275" y="67291"/>
                </a:lnTo>
                <a:lnTo>
                  <a:pt x="85771" y="66148"/>
                </a:lnTo>
                <a:lnTo>
                  <a:pt x="83167" y="59595"/>
                </a:lnTo>
                <a:lnTo>
                  <a:pt x="75166" y="56154"/>
                </a:lnTo>
                <a:close/>
              </a:path>
              <a:path w="353059" h="149859" extrusionOk="0">
                <a:moveTo>
                  <a:pt x="143727" y="59049"/>
                </a:moveTo>
                <a:lnTo>
                  <a:pt x="122715" y="59049"/>
                </a:lnTo>
                <a:lnTo>
                  <a:pt x="121229" y="62465"/>
                </a:lnTo>
                <a:lnTo>
                  <a:pt x="118930" y="70962"/>
                </a:lnTo>
                <a:lnTo>
                  <a:pt x="126919" y="74416"/>
                </a:lnTo>
                <a:lnTo>
                  <a:pt x="130195" y="73108"/>
                </a:lnTo>
                <a:lnTo>
                  <a:pt x="131173" y="70822"/>
                </a:lnTo>
                <a:lnTo>
                  <a:pt x="133307" y="69031"/>
                </a:lnTo>
                <a:lnTo>
                  <a:pt x="162160" y="69031"/>
                </a:lnTo>
                <a:lnTo>
                  <a:pt x="158313" y="67622"/>
                </a:lnTo>
                <a:lnTo>
                  <a:pt x="143727" y="59049"/>
                </a:lnTo>
                <a:close/>
              </a:path>
              <a:path w="353059" h="149859" extrusionOk="0">
                <a:moveTo>
                  <a:pt x="122131" y="28976"/>
                </a:moveTo>
                <a:lnTo>
                  <a:pt x="109875" y="29115"/>
                </a:lnTo>
                <a:lnTo>
                  <a:pt x="103462" y="43962"/>
                </a:lnTo>
                <a:lnTo>
                  <a:pt x="102954" y="54579"/>
                </a:lnTo>
                <a:lnTo>
                  <a:pt x="116657" y="60497"/>
                </a:lnTo>
                <a:lnTo>
                  <a:pt x="119934" y="59202"/>
                </a:lnTo>
                <a:lnTo>
                  <a:pt x="122715" y="59049"/>
                </a:lnTo>
                <a:lnTo>
                  <a:pt x="143727" y="59049"/>
                </a:lnTo>
                <a:lnTo>
                  <a:pt x="138956" y="56245"/>
                </a:lnTo>
                <a:lnTo>
                  <a:pt x="128530" y="44779"/>
                </a:lnTo>
                <a:lnTo>
                  <a:pt x="123950" y="35073"/>
                </a:lnTo>
                <a:lnTo>
                  <a:pt x="122131" y="28976"/>
                </a:lnTo>
                <a:close/>
              </a:path>
              <a:path w="353059" h="149859" extrusionOk="0">
                <a:moveTo>
                  <a:pt x="44151" y="26258"/>
                </a:moveTo>
                <a:lnTo>
                  <a:pt x="12174" y="26258"/>
                </a:lnTo>
                <a:lnTo>
                  <a:pt x="12339" y="29039"/>
                </a:lnTo>
                <a:lnTo>
                  <a:pt x="13482" y="29534"/>
                </a:lnTo>
                <a:lnTo>
                  <a:pt x="14930" y="35580"/>
                </a:lnTo>
                <a:lnTo>
                  <a:pt x="29789" y="41993"/>
                </a:lnTo>
                <a:lnTo>
                  <a:pt x="38120" y="41523"/>
                </a:lnTo>
                <a:lnTo>
                  <a:pt x="43048" y="30093"/>
                </a:lnTo>
                <a:lnTo>
                  <a:pt x="44151" y="26258"/>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6" name="Google Shape;66;p8">
            <a:extLst>
              <a:ext uri="{FF2B5EF4-FFF2-40B4-BE49-F238E27FC236}">
                <a16:creationId xmlns:a16="http://schemas.microsoft.com/office/drawing/2014/main" id="{36735C5A-93AE-6CF8-7213-762800061854}"/>
              </a:ext>
            </a:extLst>
          </p:cNvPr>
          <p:cNvSpPr/>
          <p:nvPr/>
        </p:nvSpPr>
        <p:spPr>
          <a:xfrm>
            <a:off x="989970" y="1209841"/>
            <a:ext cx="353060" cy="149860"/>
          </a:xfrm>
          <a:custGeom>
            <a:avLst/>
            <a:gdLst/>
            <a:ahLst/>
            <a:cxnLst/>
            <a:rect l="l" t="t" r="r" b="b"/>
            <a:pathLst>
              <a:path w="353059" h="149859" extrusionOk="0">
                <a:moveTo>
                  <a:pt x="118427" y="73367"/>
                </a:moveTo>
                <a:lnTo>
                  <a:pt x="116154" y="74358"/>
                </a:lnTo>
                <a:lnTo>
                  <a:pt x="112255" y="84175"/>
                </a:lnTo>
                <a:lnTo>
                  <a:pt x="107035" y="87769"/>
                </a:lnTo>
                <a:lnTo>
                  <a:pt x="105892" y="88277"/>
                </a:lnTo>
                <a:lnTo>
                  <a:pt x="94774" y="92009"/>
                </a:lnTo>
                <a:lnTo>
                  <a:pt x="83088" y="94717"/>
                </a:lnTo>
                <a:lnTo>
                  <a:pt x="69904" y="98076"/>
                </a:lnTo>
                <a:lnTo>
                  <a:pt x="21187" y="126212"/>
                </a:lnTo>
                <a:lnTo>
                  <a:pt x="0" y="147510"/>
                </a:lnTo>
                <a:lnTo>
                  <a:pt x="977" y="149796"/>
                </a:lnTo>
                <a:lnTo>
                  <a:pt x="6692" y="147332"/>
                </a:lnTo>
                <a:lnTo>
                  <a:pt x="11110" y="142166"/>
                </a:lnTo>
                <a:lnTo>
                  <a:pt x="20423" y="133614"/>
                </a:lnTo>
                <a:lnTo>
                  <a:pt x="76199" y="105545"/>
                </a:lnTo>
                <a:lnTo>
                  <a:pt x="126091" y="97701"/>
                </a:lnTo>
                <a:lnTo>
                  <a:pt x="156280" y="97701"/>
                </a:lnTo>
                <a:lnTo>
                  <a:pt x="160642" y="95821"/>
                </a:lnTo>
                <a:lnTo>
                  <a:pt x="234173" y="95821"/>
                </a:lnTo>
                <a:lnTo>
                  <a:pt x="248252" y="93758"/>
                </a:lnTo>
                <a:lnTo>
                  <a:pt x="181011" y="93758"/>
                </a:lnTo>
                <a:lnTo>
                  <a:pt x="160794" y="93040"/>
                </a:lnTo>
                <a:lnTo>
                  <a:pt x="162090" y="89763"/>
                </a:lnTo>
                <a:lnTo>
                  <a:pt x="168795" y="89585"/>
                </a:lnTo>
                <a:lnTo>
                  <a:pt x="176118" y="87261"/>
                </a:lnTo>
                <a:lnTo>
                  <a:pt x="117652" y="87261"/>
                </a:lnTo>
                <a:lnTo>
                  <a:pt x="120738" y="81864"/>
                </a:lnTo>
                <a:lnTo>
                  <a:pt x="120408" y="77939"/>
                </a:lnTo>
                <a:lnTo>
                  <a:pt x="118427" y="73367"/>
                </a:lnTo>
                <a:close/>
              </a:path>
              <a:path w="353059" h="149859" extrusionOk="0">
                <a:moveTo>
                  <a:pt x="156280" y="97701"/>
                </a:moveTo>
                <a:lnTo>
                  <a:pt x="126091" y="97701"/>
                </a:lnTo>
                <a:lnTo>
                  <a:pt x="138442" y="104038"/>
                </a:lnTo>
                <a:lnTo>
                  <a:pt x="140029" y="112483"/>
                </a:lnTo>
                <a:lnTo>
                  <a:pt x="140051" y="112813"/>
                </a:lnTo>
                <a:lnTo>
                  <a:pt x="137591" y="117789"/>
                </a:lnTo>
                <a:lnTo>
                  <a:pt x="134274" y="120893"/>
                </a:lnTo>
                <a:lnTo>
                  <a:pt x="133426" y="123824"/>
                </a:lnTo>
                <a:lnTo>
                  <a:pt x="134899" y="127253"/>
                </a:lnTo>
                <a:lnTo>
                  <a:pt x="140944" y="128701"/>
                </a:lnTo>
                <a:lnTo>
                  <a:pt x="147802" y="125755"/>
                </a:lnTo>
                <a:lnTo>
                  <a:pt x="147967" y="122961"/>
                </a:lnTo>
                <a:lnTo>
                  <a:pt x="147472" y="121830"/>
                </a:lnTo>
                <a:lnTo>
                  <a:pt x="149758" y="120840"/>
                </a:lnTo>
                <a:lnTo>
                  <a:pt x="163014" y="120840"/>
                </a:lnTo>
                <a:lnTo>
                  <a:pt x="163156" y="120484"/>
                </a:lnTo>
                <a:lnTo>
                  <a:pt x="159845" y="112813"/>
                </a:lnTo>
                <a:lnTo>
                  <a:pt x="155778" y="112813"/>
                </a:lnTo>
                <a:lnTo>
                  <a:pt x="155930" y="110045"/>
                </a:lnTo>
                <a:lnTo>
                  <a:pt x="157886" y="105130"/>
                </a:lnTo>
                <a:lnTo>
                  <a:pt x="156131" y="101066"/>
                </a:lnTo>
                <a:lnTo>
                  <a:pt x="154774" y="101066"/>
                </a:lnTo>
                <a:lnTo>
                  <a:pt x="154927" y="98285"/>
                </a:lnTo>
                <a:lnTo>
                  <a:pt x="156280" y="97701"/>
                </a:lnTo>
                <a:close/>
              </a:path>
              <a:path w="353059" h="149859" extrusionOk="0">
                <a:moveTo>
                  <a:pt x="163014" y="120840"/>
                </a:moveTo>
                <a:lnTo>
                  <a:pt x="149758" y="120840"/>
                </a:lnTo>
                <a:lnTo>
                  <a:pt x="151231" y="124269"/>
                </a:lnTo>
                <a:lnTo>
                  <a:pt x="156146" y="126212"/>
                </a:lnTo>
                <a:lnTo>
                  <a:pt x="161848" y="123748"/>
                </a:lnTo>
                <a:lnTo>
                  <a:pt x="163014" y="120840"/>
                </a:lnTo>
                <a:close/>
              </a:path>
              <a:path w="353059" h="149859" extrusionOk="0">
                <a:moveTo>
                  <a:pt x="159702" y="112483"/>
                </a:moveTo>
                <a:lnTo>
                  <a:pt x="155778" y="112813"/>
                </a:lnTo>
                <a:lnTo>
                  <a:pt x="159845" y="112813"/>
                </a:lnTo>
                <a:lnTo>
                  <a:pt x="159702" y="112483"/>
                </a:lnTo>
                <a:close/>
              </a:path>
              <a:path w="353059" h="149859" extrusionOk="0">
                <a:moveTo>
                  <a:pt x="155917" y="100571"/>
                </a:moveTo>
                <a:lnTo>
                  <a:pt x="154774" y="101066"/>
                </a:lnTo>
                <a:lnTo>
                  <a:pt x="156131" y="101066"/>
                </a:lnTo>
                <a:lnTo>
                  <a:pt x="155917" y="100571"/>
                </a:lnTo>
                <a:close/>
              </a:path>
              <a:path w="353059" h="149859" extrusionOk="0">
                <a:moveTo>
                  <a:pt x="234173" y="95821"/>
                </a:moveTo>
                <a:lnTo>
                  <a:pt x="160642" y="95821"/>
                </a:lnTo>
                <a:lnTo>
                  <a:pt x="176616" y="98923"/>
                </a:lnTo>
                <a:lnTo>
                  <a:pt x="207241" y="99767"/>
                </a:lnTo>
                <a:lnTo>
                  <a:pt x="234173" y="95821"/>
                </a:lnTo>
                <a:close/>
              </a:path>
              <a:path w="353059" h="149859" extrusionOk="0">
                <a:moveTo>
                  <a:pt x="277698" y="56159"/>
                </a:moveTo>
                <a:lnTo>
                  <a:pt x="269697" y="59600"/>
                </a:lnTo>
                <a:lnTo>
                  <a:pt x="267093" y="66154"/>
                </a:lnTo>
                <a:lnTo>
                  <a:pt x="267588" y="67297"/>
                </a:lnTo>
                <a:lnTo>
                  <a:pt x="261873" y="69760"/>
                </a:lnTo>
                <a:lnTo>
                  <a:pt x="260908" y="76949"/>
                </a:lnTo>
                <a:lnTo>
                  <a:pt x="261338" y="77939"/>
                </a:lnTo>
                <a:lnTo>
                  <a:pt x="261324" y="79539"/>
                </a:lnTo>
                <a:lnTo>
                  <a:pt x="206217" y="93089"/>
                </a:lnTo>
                <a:lnTo>
                  <a:pt x="181011" y="93758"/>
                </a:lnTo>
                <a:lnTo>
                  <a:pt x="248252" y="93758"/>
                </a:lnTo>
                <a:lnTo>
                  <a:pt x="251235" y="93320"/>
                </a:lnTo>
                <a:lnTo>
                  <a:pt x="298285" y="77571"/>
                </a:lnTo>
                <a:lnTo>
                  <a:pt x="272021" y="77571"/>
                </a:lnTo>
                <a:lnTo>
                  <a:pt x="273811" y="75437"/>
                </a:lnTo>
                <a:lnTo>
                  <a:pt x="279666" y="60718"/>
                </a:lnTo>
                <a:lnTo>
                  <a:pt x="277698" y="56159"/>
                </a:lnTo>
                <a:close/>
              </a:path>
              <a:path w="353059" h="149859" extrusionOk="0">
                <a:moveTo>
                  <a:pt x="197215" y="84823"/>
                </a:moveTo>
                <a:lnTo>
                  <a:pt x="182994" y="84823"/>
                </a:lnTo>
                <a:lnTo>
                  <a:pt x="185623" y="87744"/>
                </a:lnTo>
                <a:lnTo>
                  <a:pt x="190525" y="89699"/>
                </a:lnTo>
                <a:lnTo>
                  <a:pt x="197383" y="86740"/>
                </a:lnTo>
                <a:lnTo>
                  <a:pt x="197215" y="84823"/>
                </a:lnTo>
                <a:close/>
              </a:path>
              <a:path w="353059" h="149859" extrusionOk="0">
                <a:moveTo>
                  <a:pt x="230733" y="28981"/>
                </a:moveTo>
                <a:lnTo>
                  <a:pt x="194551" y="67627"/>
                </a:lnTo>
                <a:lnTo>
                  <a:pt x="147157" y="82816"/>
                </a:lnTo>
                <a:lnTo>
                  <a:pt x="117652" y="87261"/>
                </a:lnTo>
                <a:lnTo>
                  <a:pt x="176118" y="87261"/>
                </a:lnTo>
                <a:lnTo>
                  <a:pt x="180720" y="85801"/>
                </a:lnTo>
                <a:lnTo>
                  <a:pt x="182994" y="84823"/>
                </a:lnTo>
                <a:lnTo>
                  <a:pt x="197215" y="84823"/>
                </a:lnTo>
                <a:lnTo>
                  <a:pt x="197046" y="82802"/>
                </a:lnTo>
                <a:lnTo>
                  <a:pt x="198335" y="79539"/>
                </a:lnTo>
                <a:lnTo>
                  <a:pt x="201764" y="78066"/>
                </a:lnTo>
                <a:lnTo>
                  <a:pt x="215985" y="78066"/>
                </a:lnTo>
                <a:lnTo>
                  <a:pt x="215887" y="76949"/>
                </a:lnTo>
                <a:lnTo>
                  <a:pt x="215928" y="75437"/>
                </a:lnTo>
                <a:lnTo>
                  <a:pt x="216623" y="71665"/>
                </a:lnTo>
                <a:lnTo>
                  <a:pt x="219557" y="69037"/>
                </a:lnTo>
                <a:lnTo>
                  <a:pt x="233411" y="69037"/>
                </a:lnTo>
                <a:lnTo>
                  <a:pt x="231635" y="62471"/>
                </a:lnTo>
                <a:lnTo>
                  <a:pt x="230149" y="59054"/>
                </a:lnTo>
                <a:lnTo>
                  <a:pt x="239559" y="59054"/>
                </a:lnTo>
                <a:lnTo>
                  <a:pt x="249910" y="54584"/>
                </a:lnTo>
                <a:lnTo>
                  <a:pt x="249402" y="43967"/>
                </a:lnTo>
                <a:lnTo>
                  <a:pt x="242989" y="29120"/>
                </a:lnTo>
                <a:lnTo>
                  <a:pt x="230733" y="28981"/>
                </a:lnTo>
                <a:close/>
              </a:path>
              <a:path w="353059" h="149859" extrusionOk="0">
                <a:moveTo>
                  <a:pt x="215985" y="78066"/>
                </a:moveTo>
                <a:lnTo>
                  <a:pt x="201764" y="78066"/>
                </a:lnTo>
                <a:lnTo>
                  <a:pt x="203898" y="79870"/>
                </a:lnTo>
                <a:lnTo>
                  <a:pt x="204393" y="81013"/>
                </a:lnTo>
                <a:lnTo>
                  <a:pt x="206032" y="81648"/>
                </a:lnTo>
                <a:lnTo>
                  <a:pt x="208813" y="81813"/>
                </a:lnTo>
                <a:lnTo>
                  <a:pt x="210438" y="82460"/>
                </a:lnTo>
                <a:lnTo>
                  <a:pt x="216153" y="79997"/>
                </a:lnTo>
                <a:lnTo>
                  <a:pt x="215985" y="78066"/>
                </a:lnTo>
                <a:close/>
              </a:path>
              <a:path w="353059" h="149859" extrusionOk="0">
                <a:moveTo>
                  <a:pt x="352151" y="26263"/>
                </a:moveTo>
                <a:lnTo>
                  <a:pt x="340690" y="26263"/>
                </a:lnTo>
                <a:lnTo>
                  <a:pt x="342097" y="29540"/>
                </a:lnTo>
                <a:lnTo>
                  <a:pt x="342069" y="30098"/>
                </a:lnTo>
                <a:lnTo>
                  <a:pt x="312123" y="62089"/>
                </a:lnTo>
                <a:lnTo>
                  <a:pt x="276396" y="77256"/>
                </a:lnTo>
                <a:lnTo>
                  <a:pt x="272021" y="77571"/>
                </a:lnTo>
                <a:lnTo>
                  <a:pt x="298285" y="77571"/>
                </a:lnTo>
                <a:lnTo>
                  <a:pt x="307314" y="74548"/>
                </a:lnTo>
                <a:lnTo>
                  <a:pt x="326530" y="64413"/>
                </a:lnTo>
                <a:lnTo>
                  <a:pt x="343301" y="50377"/>
                </a:lnTo>
                <a:lnTo>
                  <a:pt x="352864" y="32593"/>
                </a:lnTo>
                <a:lnTo>
                  <a:pt x="352151" y="26263"/>
                </a:lnTo>
                <a:close/>
              </a:path>
              <a:path w="353059" h="149859" extrusionOk="0">
                <a:moveTo>
                  <a:pt x="233411" y="69037"/>
                </a:moveTo>
                <a:lnTo>
                  <a:pt x="219557" y="69037"/>
                </a:lnTo>
                <a:lnTo>
                  <a:pt x="221691" y="70827"/>
                </a:lnTo>
                <a:lnTo>
                  <a:pt x="222669" y="73113"/>
                </a:lnTo>
                <a:lnTo>
                  <a:pt x="225945" y="74421"/>
                </a:lnTo>
                <a:lnTo>
                  <a:pt x="233933" y="70967"/>
                </a:lnTo>
                <a:lnTo>
                  <a:pt x="233411" y="69037"/>
                </a:lnTo>
                <a:close/>
              </a:path>
              <a:path w="353059" h="149859" extrusionOk="0">
                <a:moveTo>
                  <a:pt x="239559" y="59054"/>
                </a:moveTo>
                <a:lnTo>
                  <a:pt x="230149" y="59054"/>
                </a:lnTo>
                <a:lnTo>
                  <a:pt x="232930" y="59207"/>
                </a:lnTo>
                <a:lnTo>
                  <a:pt x="236207" y="60502"/>
                </a:lnTo>
                <a:lnTo>
                  <a:pt x="239559" y="59054"/>
                </a:lnTo>
                <a:close/>
              </a:path>
              <a:path w="353059" h="149859" extrusionOk="0">
                <a:moveTo>
                  <a:pt x="329607" y="0"/>
                </a:moveTo>
                <a:lnTo>
                  <a:pt x="320852" y="2298"/>
                </a:lnTo>
                <a:lnTo>
                  <a:pt x="312240" y="7896"/>
                </a:lnTo>
                <a:lnTo>
                  <a:pt x="308100" y="14741"/>
                </a:lnTo>
                <a:lnTo>
                  <a:pt x="307577" y="22315"/>
                </a:lnTo>
                <a:lnTo>
                  <a:pt x="309816" y="30098"/>
                </a:lnTo>
                <a:lnTo>
                  <a:pt x="314744" y="41516"/>
                </a:lnTo>
                <a:lnTo>
                  <a:pt x="323075" y="41998"/>
                </a:lnTo>
                <a:lnTo>
                  <a:pt x="337934" y="35585"/>
                </a:lnTo>
                <a:lnTo>
                  <a:pt x="339382" y="29540"/>
                </a:lnTo>
                <a:lnTo>
                  <a:pt x="340525" y="29044"/>
                </a:lnTo>
                <a:lnTo>
                  <a:pt x="340690" y="26263"/>
                </a:lnTo>
                <a:lnTo>
                  <a:pt x="352151" y="26263"/>
                </a:lnTo>
                <a:lnTo>
                  <a:pt x="350456" y="11213"/>
                </a:lnTo>
                <a:lnTo>
                  <a:pt x="345359" y="4304"/>
                </a:lnTo>
                <a:lnTo>
                  <a:pt x="338093" y="617"/>
                </a:lnTo>
                <a:lnTo>
                  <a:pt x="329607"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7" name="Google Shape;67;p8">
            <a:extLst>
              <a:ext uri="{FF2B5EF4-FFF2-40B4-BE49-F238E27FC236}">
                <a16:creationId xmlns:a16="http://schemas.microsoft.com/office/drawing/2014/main" id="{38707C90-855B-7B5E-5A8D-6D5413B51869}"/>
              </a:ext>
            </a:extLst>
          </p:cNvPr>
          <p:cNvSpPr/>
          <p:nvPr/>
        </p:nvSpPr>
        <p:spPr>
          <a:xfrm>
            <a:off x="586799" y="728179"/>
            <a:ext cx="624205" cy="641985"/>
          </a:xfrm>
          <a:custGeom>
            <a:avLst/>
            <a:gdLst/>
            <a:ahLst/>
            <a:cxnLst/>
            <a:rect l="l" t="t" r="r" b="b"/>
            <a:pathLst>
              <a:path w="624205" h="641985" extrusionOk="0">
                <a:moveTo>
                  <a:pt x="311962" y="0"/>
                </a:moveTo>
                <a:lnTo>
                  <a:pt x="215565" y="6125"/>
                </a:lnTo>
                <a:lnTo>
                  <a:pt x="115168" y="19602"/>
                </a:lnTo>
                <a:lnTo>
                  <a:pt x="36247" y="33079"/>
                </a:lnTo>
                <a:lnTo>
                  <a:pt x="0" y="46621"/>
                </a:lnTo>
                <a:lnTo>
                  <a:pt x="16084" y="222934"/>
                </a:lnTo>
                <a:lnTo>
                  <a:pt x="34518" y="327647"/>
                </a:lnTo>
                <a:lnTo>
                  <a:pt x="67069" y="402108"/>
                </a:lnTo>
                <a:lnTo>
                  <a:pt x="125501" y="487667"/>
                </a:lnTo>
                <a:lnTo>
                  <a:pt x="196994" y="570754"/>
                </a:lnTo>
                <a:lnTo>
                  <a:pt x="256384" y="617202"/>
                </a:lnTo>
                <a:lnTo>
                  <a:pt x="296947" y="637430"/>
                </a:lnTo>
                <a:lnTo>
                  <a:pt x="311962" y="641858"/>
                </a:lnTo>
                <a:lnTo>
                  <a:pt x="363282" y="631376"/>
                </a:lnTo>
                <a:lnTo>
                  <a:pt x="399811" y="611820"/>
                </a:lnTo>
                <a:lnTo>
                  <a:pt x="439032" y="568736"/>
                </a:lnTo>
                <a:lnTo>
                  <a:pt x="498424" y="487667"/>
                </a:lnTo>
                <a:lnTo>
                  <a:pt x="560392" y="359753"/>
                </a:lnTo>
                <a:lnTo>
                  <a:pt x="598827" y="214699"/>
                </a:lnTo>
                <a:lnTo>
                  <a:pt x="618435" y="95868"/>
                </a:lnTo>
                <a:lnTo>
                  <a:pt x="623925" y="46621"/>
                </a:lnTo>
                <a:lnTo>
                  <a:pt x="541062" y="19668"/>
                </a:lnTo>
                <a:lnTo>
                  <a:pt x="480945" y="5827"/>
                </a:lnTo>
                <a:lnTo>
                  <a:pt x="414327" y="728"/>
                </a:lnTo>
                <a:lnTo>
                  <a:pt x="311962"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8" name="Google Shape;68;p8">
            <a:extLst>
              <a:ext uri="{FF2B5EF4-FFF2-40B4-BE49-F238E27FC236}">
                <a16:creationId xmlns:a16="http://schemas.microsoft.com/office/drawing/2014/main" id="{2862D233-D564-CE16-A75A-981A1A92FE33}"/>
              </a:ext>
            </a:extLst>
          </p:cNvPr>
          <p:cNvSpPr/>
          <p:nvPr/>
        </p:nvSpPr>
        <p:spPr>
          <a:xfrm>
            <a:off x="614857" y="744788"/>
            <a:ext cx="291465" cy="599440"/>
          </a:xfrm>
          <a:custGeom>
            <a:avLst/>
            <a:gdLst/>
            <a:ahLst/>
            <a:cxnLst/>
            <a:rect l="l" t="t" r="r" b="b"/>
            <a:pathLst>
              <a:path w="291465" h="599440" extrusionOk="0">
                <a:moveTo>
                  <a:pt x="291312" y="0"/>
                </a:moveTo>
                <a:lnTo>
                  <a:pt x="177520" y="6802"/>
                </a:lnTo>
                <a:lnTo>
                  <a:pt x="84967" y="21767"/>
                </a:lnTo>
                <a:lnTo>
                  <a:pt x="22759" y="36733"/>
                </a:lnTo>
                <a:lnTo>
                  <a:pt x="0" y="43535"/>
                </a:lnTo>
                <a:lnTo>
                  <a:pt x="15018" y="208176"/>
                </a:lnTo>
                <a:lnTo>
                  <a:pt x="32232" y="305957"/>
                </a:lnTo>
                <a:lnTo>
                  <a:pt x="62629" y="375489"/>
                </a:lnTo>
                <a:lnTo>
                  <a:pt x="117195" y="455383"/>
                </a:lnTo>
                <a:lnTo>
                  <a:pt x="183952" y="532969"/>
                </a:lnTo>
                <a:lnTo>
                  <a:pt x="239410" y="576341"/>
                </a:lnTo>
                <a:lnTo>
                  <a:pt x="277290" y="595229"/>
                </a:lnTo>
                <a:lnTo>
                  <a:pt x="291312" y="599363"/>
                </a:lnTo>
                <a:lnTo>
                  <a:pt x="291312"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9" name="Google Shape;69;p8">
            <a:extLst>
              <a:ext uri="{FF2B5EF4-FFF2-40B4-BE49-F238E27FC236}">
                <a16:creationId xmlns:a16="http://schemas.microsoft.com/office/drawing/2014/main" id="{637EFEF5-4210-A517-8310-753D8CF68BDB}"/>
              </a:ext>
            </a:extLst>
          </p:cNvPr>
          <p:cNvSpPr/>
          <p:nvPr/>
        </p:nvSpPr>
        <p:spPr>
          <a:xfrm>
            <a:off x="906170" y="744788"/>
            <a:ext cx="291465" cy="599440"/>
          </a:xfrm>
          <a:custGeom>
            <a:avLst/>
            <a:gdLst/>
            <a:ahLst/>
            <a:cxnLst/>
            <a:rect l="l" t="t" r="r" b="b"/>
            <a:pathLst>
              <a:path w="291465" h="599440" extrusionOk="0">
                <a:moveTo>
                  <a:pt x="0" y="0"/>
                </a:moveTo>
                <a:lnTo>
                  <a:pt x="0" y="599363"/>
                </a:lnTo>
                <a:lnTo>
                  <a:pt x="14021" y="595229"/>
                </a:lnTo>
                <a:lnTo>
                  <a:pt x="51901" y="576341"/>
                </a:lnTo>
                <a:lnTo>
                  <a:pt x="107359" y="532969"/>
                </a:lnTo>
                <a:lnTo>
                  <a:pt x="174117" y="455383"/>
                </a:lnTo>
                <a:lnTo>
                  <a:pt x="228683" y="375489"/>
                </a:lnTo>
                <a:lnTo>
                  <a:pt x="259079" y="305957"/>
                </a:lnTo>
                <a:lnTo>
                  <a:pt x="276294" y="208176"/>
                </a:lnTo>
                <a:lnTo>
                  <a:pt x="291312" y="43535"/>
                </a:lnTo>
                <a:lnTo>
                  <a:pt x="268553" y="36733"/>
                </a:lnTo>
                <a:lnTo>
                  <a:pt x="206344" y="21767"/>
                </a:lnTo>
                <a:lnTo>
                  <a:pt x="113792" y="6802"/>
                </a:lnTo>
                <a:lnTo>
                  <a:pt x="0" y="0"/>
                </a:lnTo>
                <a:close/>
              </a:path>
            </a:pathLst>
          </a:custGeom>
          <a:solidFill>
            <a:srgbClr val="E9436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0" name="Google Shape;70;p8">
            <a:extLst>
              <a:ext uri="{FF2B5EF4-FFF2-40B4-BE49-F238E27FC236}">
                <a16:creationId xmlns:a16="http://schemas.microsoft.com/office/drawing/2014/main" id="{DAF78DF4-91CB-28B5-66CC-41BF2EC5B0D6}"/>
              </a:ext>
            </a:extLst>
          </p:cNvPr>
          <p:cNvSpPr/>
          <p:nvPr/>
        </p:nvSpPr>
        <p:spPr>
          <a:xfrm>
            <a:off x="705891" y="838437"/>
            <a:ext cx="200660" cy="412115"/>
          </a:xfrm>
          <a:custGeom>
            <a:avLst/>
            <a:gdLst/>
            <a:ahLst/>
            <a:cxnLst/>
            <a:rect l="l" t="t" r="r" b="b"/>
            <a:pathLst>
              <a:path w="200659" h="412115" extrusionOk="0">
                <a:moveTo>
                  <a:pt x="200278" y="0"/>
                </a:moveTo>
                <a:lnTo>
                  <a:pt x="122045" y="4677"/>
                </a:lnTo>
                <a:lnTo>
                  <a:pt x="58415" y="14966"/>
                </a:lnTo>
                <a:lnTo>
                  <a:pt x="15646" y="25256"/>
                </a:lnTo>
                <a:lnTo>
                  <a:pt x="0" y="29933"/>
                </a:lnTo>
                <a:lnTo>
                  <a:pt x="10324" y="143121"/>
                </a:lnTo>
                <a:lnTo>
                  <a:pt x="22158" y="210345"/>
                </a:lnTo>
                <a:lnTo>
                  <a:pt x="43055" y="258149"/>
                </a:lnTo>
                <a:lnTo>
                  <a:pt x="80568" y="313080"/>
                </a:lnTo>
                <a:lnTo>
                  <a:pt x="126469" y="366420"/>
                </a:lnTo>
                <a:lnTo>
                  <a:pt x="164598" y="396238"/>
                </a:lnTo>
                <a:lnTo>
                  <a:pt x="200278" y="412064"/>
                </a:lnTo>
                <a:lnTo>
                  <a:pt x="200278" y="0"/>
                </a:lnTo>
                <a:close/>
              </a:path>
            </a:pathLst>
          </a:custGeom>
          <a:solidFill>
            <a:srgbClr val="87B5B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1" name="Google Shape;71;p8">
            <a:extLst>
              <a:ext uri="{FF2B5EF4-FFF2-40B4-BE49-F238E27FC236}">
                <a16:creationId xmlns:a16="http://schemas.microsoft.com/office/drawing/2014/main" id="{EA79C41F-8ED0-E927-8329-F2CF11F077A2}"/>
              </a:ext>
            </a:extLst>
          </p:cNvPr>
          <p:cNvSpPr/>
          <p:nvPr/>
        </p:nvSpPr>
        <p:spPr>
          <a:xfrm>
            <a:off x="906170" y="838437"/>
            <a:ext cx="200660" cy="412115"/>
          </a:xfrm>
          <a:custGeom>
            <a:avLst/>
            <a:gdLst/>
            <a:ahLst/>
            <a:cxnLst/>
            <a:rect l="l" t="t" r="r" b="b"/>
            <a:pathLst>
              <a:path w="200659" h="412115" extrusionOk="0">
                <a:moveTo>
                  <a:pt x="0" y="0"/>
                </a:moveTo>
                <a:lnTo>
                  <a:pt x="0" y="412064"/>
                </a:lnTo>
                <a:lnTo>
                  <a:pt x="9639" y="409222"/>
                </a:lnTo>
                <a:lnTo>
                  <a:pt x="73809" y="366420"/>
                </a:lnTo>
                <a:lnTo>
                  <a:pt x="119710" y="313080"/>
                </a:lnTo>
                <a:lnTo>
                  <a:pt x="157223" y="258149"/>
                </a:lnTo>
                <a:lnTo>
                  <a:pt x="178120" y="210345"/>
                </a:lnTo>
                <a:lnTo>
                  <a:pt x="189954" y="143121"/>
                </a:lnTo>
                <a:lnTo>
                  <a:pt x="200279" y="29933"/>
                </a:lnTo>
                <a:lnTo>
                  <a:pt x="184632" y="25256"/>
                </a:lnTo>
                <a:lnTo>
                  <a:pt x="141863" y="14966"/>
                </a:lnTo>
                <a:lnTo>
                  <a:pt x="78233" y="4677"/>
                </a:lnTo>
                <a:lnTo>
                  <a:pt x="0" y="0"/>
                </a:lnTo>
                <a:close/>
              </a:path>
            </a:pathLst>
          </a:custGeom>
          <a:solidFill>
            <a:srgbClr val="C63A5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2" name="Google Shape;72;p8">
            <a:extLst>
              <a:ext uri="{FF2B5EF4-FFF2-40B4-BE49-F238E27FC236}">
                <a16:creationId xmlns:a16="http://schemas.microsoft.com/office/drawing/2014/main" id="{C647E04F-654F-5DE5-7E33-7E90EA0B247F}"/>
              </a:ext>
            </a:extLst>
          </p:cNvPr>
          <p:cNvSpPr/>
          <p:nvPr/>
        </p:nvSpPr>
        <p:spPr>
          <a:xfrm>
            <a:off x="743012" y="883423"/>
            <a:ext cx="59690" cy="50800"/>
          </a:xfrm>
          <a:custGeom>
            <a:avLst/>
            <a:gdLst/>
            <a:ahLst/>
            <a:cxnLst/>
            <a:rect l="l" t="t" r="r" b="b"/>
            <a:pathLst>
              <a:path w="59690" h="50800" extrusionOk="0">
                <a:moveTo>
                  <a:pt x="59499" y="0"/>
                </a:moveTo>
                <a:lnTo>
                  <a:pt x="36336" y="1990"/>
                </a:lnTo>
                <a:lnTo>
                  <a:pt x="17424" y="7421"/>
                </a:lnTo>
                <a:lnTo>
                  <a:pt x="4674" y="15478"/>
                </a:lnTo>
                <a:lnTo>
                  <a:pt x="0" y="25349"/>
                </a:lnTo>
                <a:lnTo>
                  <a:pt x="4674" y="35219"/>
                </a:lnTo>
                <a:lnTo>
                  <a:pt x="17424" y="43276"/>
                </a:lnTo>
                <a:lnTo>
                  <a:pt x="36336" y="48707"/>
                </a:lnTo>
                <a:lnTo>
                  <a:pt x="59499" y="50698"/>
                </a:lnTo>
                <a:lnTo>
                  <a:pt x="59499" y="47015"/>
                </a:lnTo>
                <a:lnTo>
                  <a:pt x="43160" y="45107"/>
                </a:lnTo>
                <a:lnTo>
                  <a:pt x="31249" y="40120"/>
                </a:lnTo>
                <a:lnTo>
                  <a:pt x="23961" y="33165"/>
                </a:lnTo>
                <a:lnTo>
                  <a:pt x="21488" y="25349"/>
                </a:lnTo>
                <a:lnTo>
                  <a:pt x="23961" y="17534"/>
                </a:lnTo>
                <a:lnTo>
                  <a:pt x="31249" y="10583"/>
                </a:lnTo>
                <a:lnTo>
                  <a:pt x="43160" y="5602"/>
                </a:lnTo>
                <a:lnTo>
                  <a:pt x="59499" y="3695"/>
                </a:lnTo>
                <a:lnTo>
                  <a:pt x="59499"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3" name="Google Shape;73;p8">
            <a:extLst>
              <a:ext uri="{FF2B5EF4-FFF2-40B4-BE49-F238E27FC236}">
                <a16:creationId xmlns:a16="http://schemas.microsoft.com/office/drawing/2014/main" id="{42FA1D71-54BA-563E-0610-F41715F4F70E}"/>
              </a:ext>
            </a:extLst>
          </p:cNvPr>
          <p:cNvSpPr/>
          <p:nvPr/>
        </p:nvSpPr>
        <p:spPr>
          <a:xfrm>
            <a:off x="803574" y="875198"/>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4" name="Google Shape;74;p8">
            <a:extLst>
              <a:ext uri="{FF2B5EF4-FFF2-40B4-BE49-F238E27FC236}">
                <a16:creationId xmlns:a16="http://schemas.microsoft.com/office/drawing/2014/main" id="{AEA19526-6F21-8362-4D3C-F9FF28B75146}"/>
              </a:ext>
            </a:extLst>
          </p:cNvPr>
          <p:cNvSpPr/>
          <p:nvPr/>
        </p:nvSpPr>
        <p:spPr>
          <a:xfrm>
            <a:off x="806500" y="875200"/>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5" name="Google Shape;75;p8">
            <a:extLst>
              <a:ext uri="{FF2B5EF4-FFF2-40B4-BE49-F238E27FC236}">
                <a16:creationId xmlns:a16="http://schemas.microsoft.com/office/drawing/2014/main" id="{094F3B63-5406-00A3-91AC-C9B2C34DFA5A}"/>
              </a:ext>
            </a:extLst>
          </p:cNvPr>
          <p:cNvSpPr/>
          <p:nvPr/>
        </p:nvSpPr>
        <p:spPr>
          <a:xfrm>
            <a:off x="829716" y="895699"/>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698"/>
                </a:lnTo>
                <a:lnTo>
                  <a:pt x="23162" y="48707"/>
                </a:lnTo>
                <a:lnTo>
                  <a:pt x="42075" y="43276"/>
                </a:lnTo>
                <a:lnTo>
                  <a:pt x="54824" y="35219"/>
                </a:lnTo>
                <a:lnTo>
                  <a:pt x="59499" y="25349"/>
                </a:lnTo>
                <a:lnTo>
                  <a:pt x="54824" y="15478"/>
                </a:lnTo>
                <a:lnTo>
                  <a:pt x="42075" y="7421"/>
                </a:lnTo>
                <a:lnTo>
                  <a:pt x="23162" y="1990"/>
                </a:lnTo>
                <a:lnTo>
                  <a:pt x="0"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6" name="Google Shape;76;p8">
            <a:extLst>
              <a:ext uri="{FF2B5EF4-FFF2-40B4-BE49-F238E27FC236}">
                <a16:creationId xmlns:a16="http://schemas.microsoft.com/office/drawing/2014/main" id="{0943419D-5152-B642-CA03-912EB6E44104}"/>
              </a:ext>
            </a:extLst>
          </p:cNvPr>
          <p:cNvSpPr/>
          <p:nvPr/>
        </p:nvSpPr>
        <p:spPr>
          <a:xfrm>
            <a:off x="828654" y="887477"/>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7" name="Google Shape;77;p8">
            <a:extLst>
              <a:ext uri="{FF2B5EF4-FFF2-40B4-BE49-F238E27FC236}">
                <a16:creationId xmlns:a16="http://schemas.microsoft.com/office/drawing/2014/main" id="{F2FA8470-C36B-C8F2-36E6-FE50F7658ECF}"/>
              </a:ext>
            </a:extLst>
          </p:cNvPr>
          <p:cNvSpPr/>
          <p:nvPr/>
        </p:nvSpPr>
        <p:spPr>
          <a:xfrm>
            <a:off x="825728" y="883169"/>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8" name="Google Shape;78;p8">
            <a:extLst>
              <a:ext uri="{FF2B5EF4-FFF2-40B4-BE49-F238E27FC236}">
                <a16:creationId xmlns:a16="http://schemas.microsoft.com/office/drawing/2014/main" id="{4E44B261-2213-47B9-0C18-88BC20FF4307}"/>
              </a:ext>
            </a:extLst>
          </p:cNvPr>
          <p:cNvSpPr/>
          <p:nvPr/>
        </p:nvSpPr>
        <p:spPr>
          <a:xfrm>
            <a:off x="924408" y="939198"/>
            <a:ext cx="59690" cy="50800"/>
          </a:xfrm>
          <a:custGeom>
            <a:avLst/>
            <a:gdLst/>
            <a:ahLst/>
            <a:cxnLst/>
            <a:rect l="l" t="t" r="r" b="b"/>
            <a:pathLst>
              <a:path w="59690" h="50800" extrusionOk="0">
                <a:moveTo>
                  <a:pt x="59499" y="0"/>
                </a:moveTo>
                <a:lnTo>
                  <a:pt x="36342" y="1992"/>
                </a:lnTo>
                <a:lnTo>
                  <a:pt x="17429" y="7426"/>
                </a:lnTo>
                <a:lnTo>
                  <a:pt x="4676" y="15484"/>
                </a:lnTo>
                <a:lnTo>
                  <a:pt x="0" y="25349"/>
                </a:lnTo>
                <a:lnTo>
                  <a:pt x="4676" y="35221"/>
                </a:lnTo>
                <a:lnTo>
                  <a:pt x="17429" y="43283"/>
                </a:lnTo>
                <a:lnTo>
                  <a:pt x="36342" y="48718"/>
                </a:lnTo>
                <a:lnTo>
                  <a:pt x="59499" y="50711"/>
                </a:lnTo>
                <a:lnTo>
                  <a:pt x="59499" y="47015"/>
                </a:lnTo>
                <a:lnTo>
                  <a:pt x="43160" y="45107"/>
                </a:lnTo>
                <a:lnTo>
                  <a:pt x="31249" y="40120"/>
                </a:lnTo>
                <a:lnTo>
                  <a:pt x="23961" y="33165"/>
                </a:lnTo>
                <a:lnTo>
                  <a:pt x="21488" y="25349"/>
                </a:lnTo>
                <a:lnTo>
                  <a:pt x="23961" y="17540"/>
                </a:lnTo>
                <a:lnTo>
                  <a:pt x="31249" y="10588"/>
                </a:lnTo>
                <a:lnTo>
                  <a:pt x="43160" y="5603"/>
                </a:lnTo>
                <a:lnTo>
                  <a:pt x="59499" y="3695"/>
                </a:lnTo>
                <a:lnTo>
                  <a:pt x="59499"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9" name="Google Shape;79;p8">
            <a:extLst>
              <a:ext uri="{FF2B5EF4-FFF2-40B4-BE49-F238E27FC236}">
                <a16:creationId xmlns:a16="http://schemas.microsoft.com/office/drawing/2014/main" id="{EEDD21A3-2ABB-5245-F348-E257FDE20F05}"/>
              </a:ext>
            </a:extLst>
          </p:cNvPr>
          <p:cNvSpPr/>
          <p:nvPr/>
        </p:nvSpPr>
        <p:spPr>
          <a:xfrm>
            <a:off x="984970" y="930976"/>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0" name="Google Shape;80;p8">
            <a:extLst>
              <a:ext uri="{FF2B5EF4-FFF2-40B4-BE49-F238E27FC236}">
                <a16:creationId xmlns:a16="http://schemas.microsoft.com/office/drawing/2014/main" id="{02CBBF8D-6246-A41F-07C3-4AAE8457B58A}"/>
              </a:ext>
            </a:extLst>
          </p:cNvPr>
          <p:cNvSpPr/>
          <p:nvPr/>
        </p:nvSpPr>
        <p:spPr>
          <a:xfrm>
            <a:off x="987893" y="930977"/>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1" name="Google Shape;81;p8">
            <a:extLst>
              <a:ext uri="{FF2B5EF4-FFF2-40B4-BE49-F238E27FC236}">
                <a16:creationId xmlns:a16="http://schemas.microsoft.com/office/drawing/2014/main" id="{9B9256AF-B1B2-48D5-009B-AD55528EE3C5}"/>
              </a:ext>
            </a:extLst>
          </p:cNvPr>
          <p:cNvSpPr/>
          <p:nvPr/>
        </p:nvSpPr>
        <p:spPr>
          <a:xfrm>
            <a:off x="1011111" y="951473"/>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711"/>
                </a:lnTo>
                <a:lnTo>
                  <a:pt x="23157" y="48718"/>
                </a:lnTo>
                <a:lnTo>
                  <a:pt x="42070" y="43283"/>
                </a:lnTo>
                <a:lnTo>
                  <a:pt x="54822" y="35221"/>
                </a:lnTo>
                <a:lnTo>
                  <a:pt x="59499" y="25349"/>
                </a:lnTo>
                <a:lnTo>
                  <a:pt x="54822" y="15484"/>
                </a:lnTo>
                <a:lnTo>
                  <a:pt x="42070" y="7426"/>
                </a:lnTo>
                <a:lnTo>
                  <a:pt x="23157" y="1992"/>
                </a:lnTo>
                <a:lnTo>
                  <a:pt x="0"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2" name="Google Shape;82;p8">
            <a:extLst>
              <a:ext uri="{FF2B5EF4-FFF2-40B4-BE49-F238E27FC236}">
                <a16:creationId xmlns:a16="http://schemas.microsoft.com/office/drawing/2014/main" id="{0E5CA7D7-7712-18C1-9FBA-697F46343037}"/>
              </a:ext>
            </a:extLst>
          </p:cNvPr>
          <p:cNvSpPr/>
          <p:nvPr/>
        </p:nvSpPr>
        <p:spPr>
          <a:xfrm>
            <a:off x="1010050" y="943251"/>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3" name="Google Shape;83;p8">
            <a:extLst>
              <a:ext uri="{FF2B5EF4-FFF2-40B4-BE49-F238E27FC236}">
                <a16:creationId xmlns:a16="http://schemas.microsoft.com/office/drawing/2014/main" id="{34A3C1A4-CCF2-3A80-6F86-EE3D73B1D80A}"/>
              </a:ext>
            </a:extLst>
          </p:cNvPr>
          <p:cNvSpPr/>
          <p:nvPr/>
        </p:nvSpPr>
        <p:spPr>
          <a:xfrm>
            <a:off x="1007125" y="938945"/>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4" name="Google Shape;84;p8">
            <a:extLst>
              <a:ext uri="{FF2B5EF4-FFF2-40B4-BE49-F238E27FC236}">
                <a16:creationId xmlns:a16="http://schemas.microsoft.com/office/drawing/2014/main" id="{42B94330-35AB-C073-BBCA-4490D839B033}"/>
              </a:ext>
            </a:extLst>
          </p:cNvPr>
          <p:cNvSpPr/>
          <p:nvPr/>
        </p:nvSpPr>
        <p:spPr>
          <a:xfrm>
            <a:off x="904871" y="754905"/>
            <a:ext cx="289560" cy="43815"/>
          </a:xfrm>
          <a:custGeom>
            <a:avLst/>
            <a:gdLst/>
            <a:ahLst/>
            <a:cxnLst/>
            <a:rect l="l" t="t" r="r" b="b"/>
            <a:pathLst>
              <a:path w="289559" h="43815" extrusionOk="0">
                <a:moveTo>
                  <a:pt x="289433" y="43243"/>
                </a:moveTo>
                <a:lnTo>
                  <a:pt x="212551" y="18243"/>
                </a:lnTo>
                <a:lnTo>
                  <a:pt x="156775" y="5405"/>
                </a:lnTo>
                <a:lnTo>
                  <a:pt x="94969" y="675"/>
                </a:lnTo>
                <a:lnTo>
                  <a:pt x="0" y="0"/>
                </a:lnTo>
              </a:path>
            </a:pathLst>
          </a:custGeom>
          <a:noFill/>
          <a:ln w="18275" cap="flat" cmpd="sng">
            <a:solidFill>
              <a:srgbClr val="BC3854"/>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5" name="Google Shape;85;p8">
            <a:extLst>
              <a:ext uri="{FF2B5EF4-FFF2-40B4-BE49-F238E27FC236}">
                <a16:creationId xmlns:a16="http://schemas.microsoft.com/office/drawing/2014/main" id="{F1616839-6861-5F69-772B-1D38BEE5C2CC}"/>
              </a:ext>
            </a:extLst>
          </p:cNvPr>
          <p:cNvSpPr/>
          <p:nvPr/>
        </p:nvSpPr>
        <p:spPr>
          <a:xfrm>
            <a:off x="615441" y="754903"/>
            <a:ext cx="289560" cy="43815"/>
          </a:xfrm>
          <a:custGeom>
            <a:avLst/>
            <a:gdLst/>
            <a:ahLst/>
            <a:cxnLst/>
            <a:rect l="l" t="t" r="r" b="b"/>
            <a:pathLst>
              <a:path w="289559" h="43815" extrusionOk="0">
                <a:moveTo>
                  <a:pt x="289433" y="0"/>
                </a:moveTo>
                <a:lnTo>
                  <a:pt x="176373" y="6756"/>
                </a:lnTo>
                <a:lnTo>
                  <a:pt x="84418" y="21621"/>
                </a:lnTo>
                <a:lnTo>
                  <a:pt x="22612" y="36486"/>
                </a:lnTo>
                <a:lnTo>
                  <a:pt x="0" y="43243"/>
                </a:lnTo>
              </a:path>
            </a:pathLst>
          </a:custGeom>
          <a:noFill/>
          <a:ln w="18275" cap="flat" cmpd="sng">
            <a:solidFill>
              <a:srgbClr val="81ADAA"/>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6" name="Google Shape;86;p8">
            <a:extLst>
              <a:ext uri="{FF2B5EF4-FFF2-40B4-BE49-F238E27FC236}">
                <a16:creationId xmlns:a16="http://schemas.microsoft.com/office/drawing/2014/main" id="{D79D6D49-DB9A-A081-D34E-EBA9BE2A65B1}"/>
              </a:ext>
            </a:extLst>
          </p:cNvPr>
          <p:cNvSpPr/>
          <p:nvPr/>
        </p:nvSpPr>
        <p:spPr>
          <a:xfrm>
            <a:off x="616468" y="786751"/>
            <a:ext cx="290195" cy="555625"/>
          </a:xfrm>
          <a:custGeom>
            <a:avLst/>
            <a:gdLst/>
            <a:ahLst/>
            <a:cxnLst/>
            <a:rect l="l" t="t" r="r" b="b"/>
            <a:pathLst>
              <a:path w="290194" h="555625" extrusionOk="0">
                <a:moveTo>
                  <a:pt x="0" y="0"/>
                </a:moveTo>
                <a:lnTo>
                  <a:pt x="15016" y="165450"/>
                </a:lnTo>
                <a:lnTo>
                  <a:pt x="32172" y="263567"/>
                </a:lnTo>
                <a:lnTo>
                  <a:pt x="62400" y="333021"/>
                </a:lnTo>
                <a:lnTo>
                  <a:pt x="116636" y="412483"/>
                </a:lnTo>
                <a:lnTo>
                  <a:pt x="182993" y="489600"/>
                </a:lnTo>
                <a:lnTo>
                  <a:pt x="238115" y="532707"/>
                </a:lnTo>
                <a:lnTo>
                  <a:pt x="275763" y="551479"/>
                </a:lnTo>
                <a:lnTo>
                  <a:pt x="289699" y="555586"/>
                </a:lnTo>
              </a:path>
            </a:pathLst>
          </a:custGeom>
          <a:noFill/>
          <a:ln w="9525" cap="flat" cmpd="sng">
            <a:solidFill>
              <a:srgbClr val="FDEFC6"/>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7" name="Google Shape;87;p8">
            <a:extLst>
              <a:ext uri="{FF2B5EF4-FFF2-40B4-BE49-F238E27FC236}">
                <a16:creationId xmlns:a16="http://schemas.microsoft.com/office/drawing/2014/main" id="{5FE93875-3892-077B-4DF1-860C8C45BD89}"/>
              </a:ext>
            </a:extLst>
          </p:cNvPr>
          <p:cNvSpPr/>
          <p:nvPr/>
        </p:nvSpPr>
        <p:spPr>
          <a:xfrm>
            <a:off x="906170" y="786745"/>
            <a:ext cx="289560" cy="555625"/>
          </a:xfrm>
          <a:custGeom>
            <a:avLst/>
            <a:gdLst/>
            <a:ahLst/>
            <a:cxnLst/>
            <a:rect l="l" t="t" r="r" b="b"/>
            <a:pathLst>
              <a:path w="289559" h="555625" extrusionOk="0">
                <a:moveTo>
                  <a:pt x="0" y="555586"/>
                </a:moveTo>
                <a:lnTo>
                  <a:pt x="47638" y="545864"/>
                </a:lnTo>
                <a:lnTo>
                  <a:pt x="81545" y="527716"/>
                </a:lnTo>
                <a:lnTo>
                  <a:pt x="117945" y="487728"/>
                </a:lnTo>
                <a:lnTo>
                  <a:pt x="173062" y="412483"/>
                </a:lnTo>
                <a:lnTo>
                  <a:pt x="230554" y="293275"/>
                </a:lnTo>
                <a:lnTo>
                  <a:pt x="266184" y="157568"/>
                </a:lnTo>
                <a:lnTo>
                  <a:pt x="284342" y="46198"/>
                </a:lnTo>
                <a:lnTo>
                  <a:pt x="289420" y="0"/>
                </a:lnTo>
              </a:path>
            </a:pathLst>
          </a:custGeom>
          <a:noFill/>
          <a:ln w="9525" cap="flat" cmpd="sng">
            <a:solidFill>
              <a:srgbClr val="C5B27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8" name="Google Shape;88;p8">
            <a:extLst>
              <a:ext uri="{FF2B5EF4-FFF2-40B4-BE49-F238E27FC236}">
                <a16:creationId xmlns:a16="http://schemas.microsoft.com/office/drawing/2014/main" id="{23317963-D07B-ABEA-CC79-ACB3B9B19015}"/>
              </a:ext>
            </a:extLst>
          </p:cNvPr>
          <p:cNvSpPr/>
          <p:nvPr/>
        </p:nvSpPr>
        <p:spPr>
          <a:xfrm>
            <a:off x="612278" y="743164"/>
            <a:ext cx="588010" cy="52069"/>
          </a:xfrm>
          <a:custGeom>
            <a:avLst/>
            <a:gdLst/>
            <a:ahLst/>
            <a:cxnLst/>
            <a:rect l="l" t="t" r="r" b="b"/>
            <a:pathLst>
              <a:path w="588010" h="52070" extrusionOk="0">
                <a:moveTo>
                  <a:pt x="293890" y="0"/>
                </a:moveTo>
                <a:lnTo>
                  <a:pt x="179090" y="6861"/>
                </a:lnTo>
                <a:lnTo>
                  <a:pt x="85718" y="21958"/>
                </a:lnTo>
                <a:lnTo>
                  <a:pt x="22960" y="37054"/>
                </a:lnTo>
                <a:lnTo>
                  <a:pt x="0" y="43916"/>
                </a:lnTo>
                <a:lnTo>
                  <a:pt x="10147" y="51777"/>
                </a:lnTo>
                <a:lnTo>
                  <a:pt x="85511" y="27262"/>
                </a:lnTo>
                <a:lnTo>
                  <a:pt x="140188" y="14673"/>
                </a:lnTo>
                <a:lnTo>
                  <a:pt x="200781" y="10035"/>
                </a:lnTo>
                <a:lnTo>
                  <a:pt x="469948" y="9372"/>
                </a:lnTo>
                <a:lnTo>
                  <a:pt x="453080" y="5489"/>
                </a:lnTo>
                <a:lnTo>
                  <a:pt x="390322" y="686"/>
                </a:lnTo>
                <a:lnTo>
                  <a:pt x="293890" y="0"/>
                </a:lnTo>
                <a:close/>
              </a:path>
              <a:path w="588010" h="52070" extrusionOk="0">
                <a:moveTo>
                  <a:pt x="469948" y="9372"/>
                </a:moveTo>
                <a:lnTo>
                  <a:pt x="293890" y="9372"/>
                </a:lnTo>
                <a:lnTo>
                  <a:pt x="404734" y="15998"/>
                </a:lnTo>
                <a:lnTo>
                  <a:pt x="494885" y="30575"/>
                </a:lnTo>
                <a:lnTo>
                  <a:pt x="555478" y="45152"/>
                </a:lnTo>
                <a:lnTo>
                  <a:pt x="577646" y="51777"/>
                </a:lnTo>
                <a:lnTo>
                  <a:pt x="587781" y="43916"/>
                </a:lnTo>
                <a:lnTo>
                  <a:pt x="509715" y="18527"/>
                </a:lnTo>
                <a:lnTo>
                  <a:pt x="469948" y="9372"/>
                </a:lnTo>
                <a:close/>
              </a:path>
            </a:pathLst>
          </a:custGeom>
          <a:solidFill>
            <a:srgbClr val="69590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9" name="Google Shape;89;p8">
            <a:extLst>
              <a:ext uri="{FF2B5EF4-FFF2-40B4-BE49-F238E27FC236}">
                <a16:creationId xmlns:a16="http://schemas.microsoft.com/office/drawing/2014/main" id="{226FF04D-DABE-E4DF-AA36-B4C4EE9989B1}"/>
              </a:ext>
            </a:extLst>
          </p:cNvPr>
          <p:cNvSpPr/>
          <p:nvPr/>
        </p:nvSpPr>
        <p:spPr>
          <a:xfrm>
            <a:off x="569511" y="1066960"/>
            <a:ext cx="669875" cy="109937"/>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1" name="Google Shape;91;p8">
            <a:extLst>
              <a:ext uri="{FF2B5EF4-FFF2-40B4-BE49-F238E27FC236}">
                <a16:creationId xmlns:a16="http://schemas.microsoft.com/office/drawing/2014/main" id="{A66D580D-926F-49AE-58D2-DB673EE5CFF1}"/>
              </a:ext>
            </a:extLst>
          </p:cNvPr>
          <p:cNvSpPr txBox="1"/>
          <p:nvPr/>
        </p:nvSpPr>
        <p:spPr>
          <a:xfrm>
            <a:off x="397390" y="1401585"/>
            <a:ext cx="1014094" cy="543739"/>
          </a:xfrm>
          <a:prstGeom prst="rect">
            <a:avLst/>
          </a:prstGeom>
          <a:noFill/>
          <a:ln>
            <a:noFill/>
          </a:ln>
        </p:spPr>
        <p:txBody>
          <a:bodyPr spcFirstLastPara="1" wrap="square" lIns="0" tIns="12700" rIns="0" bIns="0" anchor="t"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rgbClr val="928989"/>
                </a:solidFill>
                <a:latin typeface="Lato"/>
                <a:ea typeface="Lato"/>
                <a:cs typeface="Lato"/>
                <a:sym typeface="Lato"/>
              </a:rPr>
              <a:t>Penny Price Academy</a:t>
            </a:r>
            <a:endParaRPr sz="800" b="0" i="0" u="none" strike="noStrike" cap="none">
              <a:solidFill>
                <a:schemeClr val="dk1"/>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endParaRPr sz="800" b="1" i="0" u="none" strike="noStrike" cap="none">
              <a:solidFill>
                <a:srgbClr val="4F4B4D"/>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r>
              <a:rPr lang="en-GB" sz="800" b="1" i="0" u="none" strike="noStrike" cap="none">
                <a:solidFill>
                  <a:schemeClr val="tx1"/>
                </a:solidFill>
                <a:latin typeface="Lato"/>
                <a:ea typeface="Lato"/>
                <a:cs typeface="Lato"/>
                <a:sym typeface="Lato"/>
              </a:rPr>
              <a:t>Saturday Club</a:t>
            </a:r>
          </a:p>
          <a:p>
            <a:pPr marL="0" marR="0" lvl="0" indent="0" algn="ctr" rtl="0">
              <a:lnSpc>
                <a:spcPct val="100000"/>
              </a:lnSpc>
              <a:spcBef>
                <a:spcPts val="100"/>
              </a:spcBef>
              <a:spcAft>
                <a:spcPts val="0"/>
              </a:spcAft>
              <a:buClr>
                <a:srgbClr val="000000"/>
              </a:buClr>
              <a:buSzPts val="800"/>
              <a:buFont typeface="Arial"/>
              <a:buNone/>
            </a:pPr>
            <a:r>
              <a:rPr lang="en-GB" sz="800" b="1">
                <a:solidFill>
                  <a:schemeClr val="tx1"/>
                </a:solidFill>
                <a:latin typeface="Lato"/>
                <a:ea typeface="Lato"/>
                <a:cs typeface="Lato"/>
                <a:sym typeface="Lato"/>
              </a:rPr>
              <a:t>November 2024</a:t>
            </a:r>
            <a:endParaRPr sz="800" b="0" i="0" u="none" strike="noStrike" cap="none">
              <a:solidFill>
                <a:schemeClr val="tx1"/>
              </a:solidFill>
              <a:latin typeface="Lato Black"/>
              <a:ea typeface="Lato Black"/>
              <a:cs typeface="Lato Black"/>
              <a:sym typeface="Lato Black"/>
            </a:endParaRPr>
          </a:p>
        </p:txBody>
      </p:sp>
      <p:sp>
        <p:nvSpPr>
          <p:cNvPr id="92" name="Google Shape;92;p8">
            <a:extLst>
              <a:ext uri="{FF2B5EF4-FFF2-40B4-BE49-F238E27FC236}">
                <a16:creationId xmlns:a16="http://schemas.microsoft.com/office/drawing/2014/main" id="{166CA8E7-3568-7561-207A-3438919BB4D9}"/>
              </a:ext>
            </a:extLst>
          </p:cNvPr>
          <p:cNvSpPr txBox="1"/>
          <p:nvPr/>
        </p:nvSpPr>
        <p:spPr>
          <a:xfrm>
            <a:off x="1922589" y="1121928"/>
            <a:ext cx="6848222" cy="1420220"/>
          </a:xfrm>
          <a:prstGeom prst="rect">
            <a:avLst/>
          </a:prstGeom>
          <a:noFill/>
          <a:ln>
            <a:noFill/>
          </a:ln>
        </p:spPr>
        <p:txBody>
          <a:bodyPr spcFirstLastPara="1" wrap="square" lIns="91425" tIns="45700" rIns="91425" bIns="45700" anchor="t" anchorCtr="0">
            <a:spAutoFit/>
          </a:bodyPr>
          <a:lstStyle/>
          <a:p>
            <a:pPr marL="342900" indent="-342900">
              <a:lnSpc>
                <a:spcPct val="102000"/>
              </a:lnSpc>
              <a:spcAft>
                <a:spcPts val="800"/>
              </a:spcAft>
              <a:buFont typeface="Arial" panose="020B0604020202020204" pitchFamily="34" charset="0"/>
              <a:buChar char="•"/>
            </a:pPr>
            <a:r>
              <a:rPr lang="en-GB" sz="2400">
                <a:solidFill>
                  <a:srgbClr val="000000"/>
                </a:solidFill>
                <a:effectLst/>
                <a:latin typeface="Lato" panose="020F0502020204030203" pitchFamily="34" charset="0"/>
                <a:ea typeface="Calibri" panose="020F0502020204030204" pitchFamily="34" charset="0"/>
                <a:cs typeface="Times New Roman" panose="02020603050405020304" pitchFamily="18" charset="0"/>
              </a:rPr>
              <a:t>Antimicrobial</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2000"/>
              </a:lnSpc>
              <a:spcAft>
                <a:spcPts val="800"/>
              </a:spcAft>
              <a:buFont typeface="Arial" panose="020B0604020202020204" pitchFamily="34" charset="0"/>
              <a:buChar char="•"/>
            </a:pPr>
            <a:r>
              <a:rPr lang="en-GB" sz="2400">
                <a:solidFill>
                  <a:srgbClr val="000000"/>
                </a:solidFill>
                <a:effectLst/>
                <a:latin typeface="Lato" panose="020F0502020204030203" pitchFamily="34" charset="0"/>
                <a:ea typeface="Calibri" panose="020F0502020204030204" pitchFamily="34" charset="0"/>
                <a:cs typeface="Times New Roman" panose="02020603050405020304" pitchFamily="18" charset="0"/>
              </a:rPr>
              <a:t>Anti-inflammatory</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p>
            <a:pPr marL="82035" lvl="0" algn="l" rtl="0">
              <a:spcBef>
                <a:spcPts val="0"/>
              </a:spcBef>
              <a:spcAft>
                <a:spcPts val="0"/>
              </a:spcAft>
              <a:buSzPts val="2308"/>
            </a:pPr>
            <a:endParaRPr lang="en-GB" sz="2400">
              <a:latin typeface="Lato" panose="020F0502020204030203" pitchFamily="34" charset="0"/>
              <a:ea typeface="Lato" panose="020F0502020204030203" pitchFamily="34" charset="0"/>
              <a:cs typeface="Lato" panose="020F0502020204030203" pitchFamily="34" charset="0"/>
            </a:endParaRPr>
          </a:p>
        </p:txBody>
      </p:sp>
      <p:pic>
        <p:nvPicPr>
          <p:cNvPr id="3" name="Picture 2" descr="Free Magnolia Branches photo and picture">
            <a:extLst>
              <a:ext uri="{FF2B5EF4-FFF2-40B4-BE49-F238E27FC236}">
                <a16:creationId xmlns:a16="http://schemas.microsoft.com/office/drawing/2014/main" id="{BC6AFE1B-42D7-E72A-D1EC-51A76E462822}"/>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42826" r="41038"/>
          <a:stretch/>
        </p:blipFill>
        <p:spPr bwMode="auto">
          <a:xfrm>
            <a:off x="8890222" y="28575"/>
            <a:ext cx="1803178" cy="7562850"/>
          </a:xfrm>
          <a:prstGeom prst="rect">
            <a:avLst/>
          </a:prstGeom>
          <a:noFill/>
          <a:extLst>
            <a:ext uri="{909E8E84-426E-40DD-AFC4-6F175D3DCCD1}">
              <a14:hiddenFill xmlns:a14="http://schemas.microsoft.com/office/drawing/2010/main">
                <a:solidFill>
                  <a:srgbClr val="FFFFFF"/>
                </a:solidFill>
              </a14:hiddenFill>
            </a:ext>
          </a:extLst>
        </p:spPr>
      </p:pic>
      <p:sp>
        <p:nvSpPr>
          <p:cNvPr id="4" name="Google Shape;90;p8">
            <a:extLst>
              <a:ext uri="{FF2B5EF4-FFF2-40B4-BE49-F238E27FC236}">
                <a16:creationId xmlns:a16="http://schemas.microsoft.com/office/drawing/2014/main" id="{3D2EB06A-7841-FE10-07B2-26568CDDBB84}"/>
              </a:ext>
            </a:extLst>
          </p:cNvPr>
          <p:cNvSpPr txBox="1">
            <a:spLocks/>
          </p:cNvSpPr>
          <p:nvPr/>
        </p:nvSpPr>
        <p:spPr>
          <a:xfrm>
            <a:off x="2091574" y="600783"/>
            <a:ext cx="6768384" cy="443711"/>
          </a:xfrm>
          <a:prstGeom prst="rect">
            <a:avLst/>
          </a:prstGeom>
          <a:noFill/>
          <a:ln>
            <a:noFill/>
          </a:ln>
        </p:spPr>
        <p:txBody>
          <a:bodyPr spcFirstLastPara="1" wrap="square" lIns="0" tIns="1270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000" b="1" i="0" u="none" strike="noStrike" cap="none">
                <a:solidFill>
                  <a:schemeClr val="dk1"/>
                </a:solidFill>
                <a:latin typeface="Lato"/>
                <a:ea typeface="Lato"/>
                <a:cs typeface="Lato"/>
                <a:sym typeface="Lato"/>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12699"/>
            <a:r>
              <a:rPr lang="en-GB" sz="3200">
                <a:solidFill>
                  <a:srgbClr val="FF0000"/>
                </a:solidFill>
              </a:rPr>
              <a:t>Lavender Stoechas </a:t>
            </a:r>
          </a:p>
        </p:txBody>
      </p:sp>
      <p:sp>
        <p:nvSpPr>
          <p:cNvPr id="8" name="Google Shape;90;p8">
            <a:extLst>
              <a:ext uri="{FF2B5EF4-FFF2-40B4-BE49-F238E27FC236}">
                <a16:creationId xmlns:a16="http://schemas.microsoft.com/office/drawing/2014/main" id="{C2B5FCAB-B271-6EE3-0490-7A5580B0C433}"/>
              </a:ext>
            </a:extLst>
          </p:cNvPr>
          <p:cNvSpPr txBox="1">
            <a:spLocks/>
          </p:cNvSpPr>
          <p:nvPr/>
        </p:nvSpPr>
        <p:spPr>
          <a:xfrm>
            <a:off x="1943991" y="2542148"/>
            <a:ext cx="6768384" cy="443711"/>
          </a:xfrm>
          <a:prstGeom prst="rect">
            <a:avLst/>
          </a:prstGeom>
          <a:noFill/>
          <a:ln>
            <a:noFill/>
          </a:ln>
        </p:spPr>
        <p:txBody>
          <a:bodyPr spcFirstLastPara="1" wrap="square" lIns="0" tIns="1270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000" b="1" i="0" u="none" strike="noStrike" cap="none">
                <a:solidFill>
                  <a:schemeClr val="dk1"/>
                </a:solidFill>
                <a:latin typeface="Lato"/>
                <a:ea typeface="Lato"/>
                <a:cs typeface="Lato"/>
                <a:sym typeface="Lato"/>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12699"/>
            <a:r>
              <a:rPr lang="en-GB" sz="3200">
                <a:solidFill>
                  <a:srgbClr val="FF0000"/>
                </a:solidFill>
              </a:rPr>
              <a:t>Sandalwood</a:t>
            </a:r>
            <a:endParaRPr lang="en-GB">
              <a:solidFill>
                <a:srgbClr val="FF0000"/>
              </a:solidFill>
            </a:endParaRPr>
          </a:p>
        </p:txBody>
      </p:sp>
      <p:sp>
        <p:nvSpPr>
          <p:cNvPr id="9" name="TextBox 8">
            <a:extLst>
              <a:ext uri="{FF2B5EF4-FFF2-40B4-BE49-F238E27FC236}">
                <a16:creationId xmlns:a16="http://schemas.microsoft.com/office/drawing/2014/main" id="{C8CCADEA-F4BA-2FC2-1BBE-7109EDDF1D82}"/>
              </a:ext>
            </a:extLst>
          </p:cNvPr>
          <p:cNvSpPr txBox="1"/>
          <p:nvPr/>
        </p:nvSpPr>
        <p:spPr>
          <a:xfrm>
            <a:off x="2091574" y="3198216"/>
            <a:ext cx="6117380" cy="3763851"/>
          </a:xfrm>
          <a:prstGeom prst="rect">
            <a:avLst/>
          </a:prstGeom>
          <a:noFill/>
        </p:spPr>
        <p:txBody>
          <a:bodyPr wrap="none" rtlCol="0">
            <a:spAutoFit/>
          </a:bodyPr>
          <a:lstStyle/>
          <a:p>
            <a:r>
              <a:rPr lang="en-GB" sz="2400">
                <a:effectLst/>
                <a:latin typeface="Lato" panose="020F0502020204030203" pitchFamily="34" charset="0"/>
                <a:ea typeface="Lato" panose="020F0502020204030203" pitchFamily="34" charset="0"/>
                <a:cs typeface="Lato" panose="020F0502020204030203" pitchFamily="34" charset="0"/>
              </a:rPr>
              <a:t>Santalum Album</a:t>
            </a:r>
          </a:p>
          <a:p>
            <a:pPr marL="285750" indent="-285750">
              <a:buFont typeface="Arial" panose="020B0604020202020204" pitchFamily="34" charset="0"/>
              <a:buChar char="•"/>
            </a:pPr>
            <a:r>
              <a:rPr lang="en-GB" sz="2400">
                <a:effectLst/>
                <a:latin typeface="Lato" panose="020F0502020204030203" pitchFamily="34" charset="0"/>
                <a:ea typeface="Lato" panose="020F0502020204030203" pitchFamily="34" charset="0"/>
                <a:cs typeface="Lato" panose="020F0502020204030203" pitchFamily="34" charset="0"/>
              </a:rPr>
              <a:t>Promote hair growth and reduce hair loss.</a:t>
            </a:r>
          </a:p>
          <a:p>
            <a:pPr marL="285750" indent="-285750">
              <a:buFont typeface="Arial" panose="020B0604020202020204" pitchFamily="34" charset="0"/>
              <a:buChar char="•"/>
            </a:pPr>
            <a:r>
              <a:rPr lang="en-GB" sz="2400">
                <a:effectLst/>
                <a:latin typeface="Lato" panose="020F0502020204030203" pitchFamily="34" charset="0"/>
                <a:ea typeface="Lato" panose="020F0502020204030203" pitchFamily="34" charset="0"/>
                <a:cs typeface="Lato" panose="020F0502020204030203" pitchFamily="34" charset="0"/>
              </a:rPr>
              <a:t>Antiseptic</a:t>
            </a:r>
          </a:p>
          <a:p>
            <a:pPr marL="285750" indent="-285750">
              <a:lnSpc>
                <a:spcPct val="102000"/>
              </a:lnSpc>
              <a:spcAft>
                <a:spcPts val="800"/>
              </a:spcAft>
              <a:buFont typeface="Arial" panose="020B0604020202020204" pitchFamily="34" charset="0"/>
              <a:buChar char="•"/>
            </a:pPr>
            <a:r>
              <a:rPr lang="en-GB" sz="2400">
                <a:effectLst/>
                <a:latin typeface="Lato" panose="020F0502020204030203" pitchFamily="34" charset="0"/>
                <a:ea typeface="Lato" panose="020F0502020204030203" pitchFamily="34" charset="0"/>
                <a:cs typeface="Lato" panose="020F0502020204030203" pitchFamily="34" charset="0"/>
              </a:rPr>
              <a:t>Anti-inflammatory</a:t>
            </a:r>
          </a:p>
          <a:p>
            <a:pPr marL="285750" indent="-285750">
              <a:lnSpc>
                <a:spcPct val="102000"/>
              </a:lnSpc>
              <a:spcAft>
                <a:spcPts val="800"/>
              </a:spcAft>
              <a:buFont typeface="Arial" panose="020B0604020202020204" pitchFamily="34" charset="0"/>
              <a:buChar char="•"/>
            </a:pPr>
            <a:r>
              <a:rPr lang="en-GB" sz="2400">
                <a:effectLst/>
                <a:latin typeface="Lato" panose="020F0502020204030203" pitchFamily="34" charset="0"/>
                <a:ea typeface="Lato" panose="020F0502020204030203" pitchFamily="34" charset="0"/>
                <a:cs typeface="Lato" panose="020F0502020204030203" pitchFamily="34" charset="0"/>
              </a:rPr>
              <a:t>Antispasmodic</a:t>
            </a:r>
          </a:p>
          <a:p>
            <a:pPr marL="285750" indent="-285750">
              <a:lnSpc>
                <a:spcPct val="102000"/>
              </a:lnSpc>
              <a:spcAft>
                <a:spcPts val="800"/>
              </a:spcAft>
              <a:buFont typeface="Arial" panose="020B0604020202020204" pitchFamily="34" charset="0"/>
              <a:buChar char="•"/>
            </a:pPr>
            <a:r>
              <a:rPr lang="en-GB" sz="2400">
                <a:effectLst/>
                <a:latin typeface="Lato" panose="020F0502020204030203" pitchFamily="34" charset="0"/>
                <a:ea typeface="Lato" panose="020F0502020204030203" pitchFamily="34" charset="0"/>
                <a:cs typeface="Lato" panose="020F0502020204030203" pitchFamily="34" charset="0"/>
              </a:rPr>
              <a:t>Diuretic</a:t>
            </a:r>
          </a:p>
          <a:p>
            <a:pPr marL="285750" indent="-285750">
              <a:lnSpc>
                <a:spcPct val="102000"/>
              </a:lnSpc>
              <a:spcAft>
                <a:spcPts val="800"/>
              </a:spcAft>
              <a:buFont typeface="Arial" panose="020B0604020202020204" pitchFamily="34" charset="0"/>
              <a:buChar char="•"/>
            </a:pPr>
            <a:r>
              <a:rPr lang="en-GB" sz="2400">
                <a:effectLst/>
                <a:latin typeface="Lato" panose="020F0502020204030203" pitchFamily="34" charset="0"/>
                <a:ea typeface="Lato" panose="020F0502020204030203" pitchFamily="34" charset="0"/>
                <a:cs typeface="Lato" panose="020F0502020204030203" pitchFamily="34" charset="0"/>
              </a:rPr>
              <a:t>Insecticidal</a:t>
            </a:r>
          </a:p>
          <a:p>
            <a:pPr marL="285750" indent="-285750">
              <a:buFont typeface="Arial" panose="020B0604020202020204" pitchFamily="34" charset="0"/>
              <a:buChar char="•"/>
            </a:pPr>
            <a:r>
              <a:rPr lang="en-GB" sz="2400">
                <a:effectLst/>
                <a:latin typeface="Lato" panose="020F0502020204030203" pitchFamily="34" charset="0"/>
                <a:ea typeface="Lato" panose="020F0502020204030203" pitchFamily="34" charset="0"/>
                <a:cs typeface="Lato" panose="020F0502020204030203" pitchFamily="34" charset="0"/>
              </a:rPr>
              <a:t>Antifungal</a:t>
            </a:r>
          </a:p>
          <a:p>
            <a:endParaRPr lang="en-GB">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856715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2">
          <a:extLst>
            <a:ext uri="{FF2B5EF4-FFF2-40B4-BE49-F238E27FC236}">
              <a16:creationId xmlns:a16="http://schemas.microsoft.com/office/drawing/2014/main" id="{3547DA74-4B1C-708B-6E6A-5AD10776C4B8}"/>
            </a:ext>
          </a:extLst>
        </p:cNvPr>
        <p:cNvGrpSpPr/>
        <p:nvPr/>
      </p:nvGrpSpPr>
      <p:grpSpPr>
        <a:xfrm>
          <a:off x="0" y="0"/>
          <a:ext cx="0" cy="0"/>
          <a:chOff x="0" y="0"/>
          <a:chExt cx="0" cy="0"/>
        </a:xfrm>
      </p:grpSpPr>
      <p:sp>
        <p:nvSpPr>
          <p:cNvPr id="6" name="Google Shape;170;p11">
            <a:extLst>
              <a:ext uri="{FF2B5EF4-FFF2-40B4-BE49-F238E27FC236}">
                <a16:creationId xmlns:a16="http://schemas.microsoft.com/office/drawing/2014/main" id="{7CA391DE-B10E-626C-FF80-69B92E251D3D}"/>
              </a:ext>
            </a:extLst>
          </p:cNvPr>
          <p:cNvSpPr/>
          <p:nvPr/>
        </p:nvSpPr>
        <p:spPr>
          <a:xfrm>
            <a:off x="0" y="0"/>
            <a:ext cx="1803171" cy="7562850"/>
          </a:xfrm>
          <a:prstGeom prst="rect">
            <a:avLst/>
          </a:prstGeom>
          <a:solidFill>
            <a:schemeClr val="bg1">
              <a:lumMod val="9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63" name="Google Shape;63;p8">
            <a:extLst>
              <a:ext uri="{FF2B5EF4-FFF2-40B4-BE49-F238E27FC236}">
                <a16:creationId xmlns:a16="http://schemas.microsoft.com/office/drawing/2014/main" id="{CEA85583-D28C-EF24-EFAF-F9E18C6426A6}"/>
              </a:ext>
            </a:extLst>
          </p:cNvPr>
          <p:cNvSpPr/>
          <p:nvPr/>
        </p:nvSpPr>
        <p:spPr>
          <a:xfrm>
            <a:off x="1803175" y="0"/>
            <a:ext cx="0" cy="2754630"/>
          </a:xfrm>
          <a:custGeom>
            <a:avLst/>
            <a:gdLst/>
            <a:ahLst/>
            <a:cxnLst/>
            <a:rect l="l" t="t" r="r" b="b"/>
            <a:pathLst>
              <a:path w="120000" h="2754630" extrusionOk="0">
                <a:moveTo>
                  <a:pt x="0" y="0"/>
                </a:moveTo>
                <a:lnTo>
                  <a:pt x="0" y="2754007"/>
                </a:lnTo>
              </a:path>
            </a:pathLst>
          </a:custGeom>
          <a:noFill/>
          <a:ln w="9525" cap="flat" cmpd="sng">
            <a:solidFill>
              <a:srgbClr val="B3B2B2"/>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4" name="Google Shape;64;p8">
            <a:extLst>
              <a:ext uri="{FF2B5EF4-FFF2-40B4-BE49-F238E27FC236}">
                <a16:creationId xmlns:a16="http://schemas.microsoft.com/office/drawing/2014/main" id="{8F82B9F5-9D6E-4472-34CD-184C5F0D1E5B}"/>
              </a:ext>
            </a:extLst>
          </p:cNvPr>
          <p:cNvSpPr/>
          <p:nvPr/>
        </p:nvSpPr>
        <p:spPr>
          <a:xfrm>
            <a:off x="419163" y="540004"/>
            <a:ext cx="971143" cy="828624"/>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5" name="Google Shape;65;p8">
            <a:extLst>
              <a:ext uri="{FF2B5EF4-FFF2-40B4-BE49-F238E27FC236}">
                <a16:creationId xmlns:a16="http://schemas.microsoft.com/office/drawing/2014/main" id="{AA54812F-688E-C051-71C8-C8022709E310}"/>
              </a:ext>
            </a:extLst>
          </p:cNvPr>
          <p:cNvSpPr/>
          <p:nvPr/>
        </p:nvSpPr>
        <p:spPr>
          <a:xfrm>
            <a:off x="473780" y="1215607"/>
            <a:ext cx="353060" cy="149860"/>
          </a:xfrm>
          <a:custGeom>
            <a:avLst/>
            <a:gdLst/>
            <a:ahLst/>
            <a:cxnLst/>
            <a:rect l="l" t="t" r="r" b="b"/>
            <a:pathLst>
              <a:path w="353059" h="149859" extrusionOk="0">
                <a:moveTo>
                  <a:pt x="281487" y="97696"/>
                </a:moveTo>
                <a:lnTo>
                  <a:pt x="226773" y="97696"/>
                </a:lnTo>
                <a:lnTo>
                  <a:pt x="249750" y="99118"/>
                </a:lnTo>
                <a:lnTo>
                  <a:pt x="276665" y="105540"/>
                </a:lnTo>
                <a:lnTo>
                  <a:pt x="318659" y="123635"/>
                </a:lnTo>
                <a:lnTo>
                  <a:pt x="346172" y="147327"/>
                </a:lnTo>
                <a:lnTo>
                  <a:pt x="351887" y="149791"/>
                </a:lnTo>
                <a:lnTo>
                  <a:pt x="315687" y="113550"/>
                </a:lnTo>
                <a:lnTo>
                  <a:pt x="282960" y="98071"/>
                </a:lnTo>
                <a:lnTo>
                  <a:pt x="281487" y="97696"/>
                </a:lnTo>
                <a:close/>
              </a:path>
              <a:path w="353059" h="149859" extrusionOk="0">
                <a:moveTo>
                  <a:pt x="218538" y="120835"/>
                </a:moveTo>
                <a:lnTo>
                  <a:pt x="203106" y="120835"/>
                </a:lnTo>
                <a:lnTo>
                  <a:pt x="205392" y="121825"/>
                </a:lnTo>
                <a:lnTo>
                  <a:pt x="204897" y="122968"/>
                </a:lnTo>
                <a:lnTo>
                  <a:pt x="205062" y="125750"/>
                </a:lnTo>
                <a:lnTo>
                  <a:pt x="211920" y="128696"/>
                </a:lnTo>
                <a:lnTo>
                  <a:pt x="217965" y="127248"/>
                </a:lnTo>
                <a:lnTo>
                  <a:pt x="219451" y="123819"/>
                </a:lnTo>
                <a:lnTo>
                  <a:pt x="218595" y="120888"/>
                </a:lnTo>
                <a:close/>
              </a:path>
              <a:path w="353059" h="149859" extrusionOk="0">
                <a:moveTo>
                  <a:pt x="193162" y="112478"/>
                </a:moveTo>
                <a:lnTo>
                  <a:pt x="189708" y="120479"/>
                </a:lnTo>
                <a:lnTo>
                  <a:pt x="191016" y="123743"/>
                </a:lnTo>
                <a:lnTo>
                  <a:pt x="196731" y="126207"/>
                </a:lnTo>
                <a:lnTo>
                  <a:pt x="201633" y="124264"/>
                </a:lnTo>
                <a:lnTo>
                  <a:pt x="203106" y="120835"/>
                </a:lnTo>
                <a:lnTo>
                  <a:pt x="218538" y="120835"/>
                </a:lnTo>
                <a:lnTo>
                  <a:pt x="215274" y="117783"/>
                </a:lnTo>
                <a:lnTo>
                  <a:pt x="212819" y="112821"/>
                </a:lnTo>
                <a:lnTo>
                  <a:pt x="197086" y="112821"/>
                </a:lnTo>
                <a:lnTo>
                  <a:pt x="193162" y="112478"/>
                </a:lnTo>
                <a:close/>
              </a:path>
              <a:path w="353059" h="149859" extrusionOk="0">
                <a:moveTo>
                  <a:pt x="196947" y="100565"/>
                </a:moveTo>
                <a:lnTo>
                  <a:pt x="194978" y="105137"/>
                </a:lnTo>
                <a:lnTo>
                  <a:pt x="196934" y="110040"/>
                </a:lnTo>
                <a:lnTo>
                  <a:pt x="197086" y="112821"/>
                </a:lnTo>
                <a:lnTo>
                  <a:pt x="212819" y="112821"/>
                </a:lnTo>
                <a:lnTo>
                  <a:pt x="212835" y="112478"/>
                </a:lnTo>
                <a:lnTo>
                  <a:pt x="214422" y="104033"/>
                </a:lnTo>
                <a:lnTo>
                  <a:pt x="220215" y="101061"/>
                </a:lnTo>
                <a:lnTo>
                  <a:pt x="198090" y="101061"/>
                </a:lnTo>
                <a:lnTo>
                  <a:pt x="196947" y="100565"/>
                </a:lnTo>
                <a:close/>
              </a:path>
              <a:path w="353059" h="149859" extrusionOk="0">
                <a:moveTo>
                  <a:pt x="274107" y="95816"/>
                </a:moveTo>
                <a:lnTo>
                  <a:pt x="192222" y="95816"/>
                </a:lnTo>
                <a:lnTo>
                  <a:pt x="197937" y="98279"/>
                </a:lnTo>
                <a:lnTo>
                  <a:pt x="198090" y="101061"/>
                </a:lnTo>
                <a:lnTo>
                  <a:pt x="220215" y="101061"/>
                </a:lnTo>
                <a:lnTo>
                  <a:pt x="226773" y="97696"/>
                </a:lnTo>
                <a:lnTo>
                  <a:pt x="281487" y="97696"/>
                </a:lnTo>
                <a:lnTo>
                  <a:pt x="274107" y="95816"/>
                </a:lnTo>
                <a:close/>
              </a:path>
              <a:path w="353059" h="149859" extrusionOk="0">
                <a:moveTo>
                  <a:pt x="23257" y="0"/>
                </a:moveTo>
                <a:lnTo>
                  <a:pt x="14771" y="615"/>
                </a:lnTo>
                <a:lnTo>
                  <a:pt x="7505" y="4295"/>
                </a:lnTo>
                <a:lnTo>
                  <a:pt x="2408" y="11196"/>
                </a:lnTo>
                <a:lnTo>
                  <a:pt x="0" y="32583"/>
                </a:lnTo>
                <a:lnTo>
                  <a:pt x="9563" y="50370"/>
                </a:lnTo>
                <a:lnTo>
                  <a:pt x="26334" y="64408"/>
                </a:lnTo>
                <a:lnTo>
                  <a:pt x="45550" y="74543"/>
                </a:lnTo>
                <a:lnTo>
                  <a:pt x="101636" y="93315"/>
                </a:lnTo>
                <a:lnTo>
                  <a:pt x="145632" y="99762"/>
                </a:lnTo>
                <a:lnTo>
                  <a:pt x="176255" y="98918"/>
                </a:lnTo>
                <a:lnTo>
                  <a:pt x="192222" y="95816"/>
                </a:lnTo>
                <a:lnTo>
                  <a:pt x="274107" y="95816"/>
                </a:lnTo>
                <a:lnTo>
                  <a:pt x="269776" y="94712"/>
                </a:lnTo>
                <a:lnTo>
                  <a:pt x="265635" y="93752"/>
                </a:lnTo>
                <a:lnTo>
                  <a:pt x="171853" y="93752"/>
                </a:lnTo>
                <a:lnTo>
                  <a:pt x="146647" y="93084"/>
                </a:lnTo>
                <a:lnTo>
                  <a:pt x="93811" y="81808"/>
                </a:lnTo>
                <a:lnTo>
                  <a:pt x="91526" y="77934"/>
                </a:lnTo>
                <a:lnTo>
                  <a:pt x="91686" y="77566"/>
                </a:lnTo>
                <a:lnTo>
                  <a:pt x="80843" y="77566"/>
                </a:lnTo>
                <a:lnTo>
                  <a:pt x="40741" y="62091"/>
                </a:lnTo>
                <a:lnTo>
                  <a:pt x="10795" y="30093"/>
                </a:lnTo>
                <a:lnTo>
                  <a:pt x="10767" y="29534"/>
                </a:lnTo>
                <a:lnTo>
                  <a:pt x="12174" y="26258"/>
                </a:lnTo>
                <a:lnTo>
                  <a:pt x="44151" y="26258"/>
                </a:lnTo>
                <a:lnTo>
                  <a:pt x="45287" y="22310"/>
                </a:lnTo>
                <a:lnTo>
                  <a:pt x="44764" y="14736"/>
                </a:lnTo>
                <a:lnTo>
                  <a:pt x="40624" y="7890"/>
                </a:lnTo>
                <a:lnTo>
                  <a:pt x="32012" y="2293"/>
                </a:lnTo>
                <a:lnTo>
                  <a:pt x="23257" y="0"/>
                </a:lnTo>
                <a:close/>
              </a:path>
              <a:path w="353059" h="149859" extrusionOk="0">
                <a:moveTo>
                  <a:pt x="215749" y="84805"/>
                </a:moveTo>
                <a:lnTo>
                  <a:pt x="169870" y="84805"/>
                </a:lnTo>
                <a:lnTo>
                  <a:pt x="172156" y="85795"/>
                </a:lnTo>
                <a:lnTo>
                  <a:pt x="184069" y="89580"/>
                </a:lnTo>
                <a:lnTo>
                  <a:pt x="190774" y="89758"/>
                </a:lnTo>
                <a:lnTo>
                  <a:pt x="192070" y="93034"/>
                </a:lnTo>
                <a:lnTo>
                  <a:pt x="171853" y="93752"/>
                </a:lnTo>
                <a:lnTo>
                  <a:pt x="265635" y="93752"/>
                </a:lnTo>
                <a:lnTo>
                  <a:pt x="258090" y="92003"/>
                </a:lnTo>
                <a:lnTo>
                  <a:pt x="246972" y="88272"/>
                </a:lnTo>
                <a:lnTo>
                  <a:pt x="245774" y="87738"/>
                </a:lnTo>
                <a:lnTo>
                  <a:pt x="245075" y="87256"/>
                </a:lnTo>
                <a:lnTo>
                  <a:pt x="235224" y="87256"/>
                </a:lnTo>
                <a:lnTo>
                  <a:pt x="224829" y="86608"/>
                </a:lnTo>
                <a:lnTo>
                  <a:pt x="215749" y="84805"/>
                </a:lnTo>
                <a:close/>
              </a:path>
              <a:path w="353059" h="149859" extrusionOk="0">
                <a:moveTo>
                  <a:pt x="188398" y="78061"/>
                </a:moveTo>
                <a:lnTo>
                  <a:pt x="151100" y="78061"/>
                </a:lnTo>
                <a:lnTo>
                  <a:pt x="154529" y="79547"/>
                </a:lnTo>
                <a:lnTo>
                  <a:pt x="155683" y="82455"/>
                </a:lnTo>
                <a:lnTo>
                  <a:pt x="155705" y="84170"/>
                </a:lnTo>
                <a:lnTo>
                  <a:pt x="155481" y="86735"/>
                </a:lnTo>
                <a:lnTo>
                  <a:pt x="162339" y="89694"/>
                </a:lnTo>
                <a:lnTo>
                  <a:pt x="167241" y="87738"/>
                </a:lnTo>
                <a:lnTo>
                  <a:pt x="169870" y="84805"/>
                </a:lnTo>
                <a:lnTo>
                  <a:pt x="215749" y="84805"/>
                </a:lnTo>
                <a:lnTo>
                  <a:pt x="205637" y="82797"/>
                </a:lnTo>
                <a:lnTo>
                  <a:pt x="188398" y="78061"/>
                </a:lnTo>
                <a:close/>
              </a:path>
              <a:path w="353059" h="149859" extrusionOk="0">
                <a:moveTo>
                  <a:pt x="234437" y="73362"/>
                </a:moveTo>
                <a:lnTo>
                  <a:pt x="232456" y="77934"/>
                </a:lnTo>
                <a:lnTo>
                  <a:pt x="232126" y="81858"/>
                </a:lnTo>
                <a:lnTo>
                  <a:pt x="235224" y="87256"/>
                </a:lnTo>
                <a:lnTo>
                  <a:pt x="245075" y="87256"/>
                </a:lnTo>
                <a:lnTo>
                  <a:pt x="240609" y="84170"/>
                </a:lnTo>
                <a:lnTo>
                  <a:pt x="236723" y="74353"/>
                </a:lnTo>
                <a:lnTo>
                  <a:pt x="234437" y="73362"/>
                </a:lnTo>
                <a:close/>
              </a:path>
              <a:path w="353059" h="149859" extrusionOk="0">
                <a:moveTo>
                  <a:pt x="162160" y="69031"/>
                </a:moveTo>
                <a:lnTo>
                  <a:pt x="133307" y="69031"/>
                </a:lnTo>
                <a:lnTo>
                  <a:pt x="136241" y="71660"/>
                </a:lnTo>
                <a:lnTo>
                  <a:pt x="136934" y="75432"/>
                </a:lnTo>
                <a:lnTo>
                  <a:pt x="136978" y="76943"/>
                </a:lnTo>
                <a:lnTo>
                  <a:pt x="136710" y="79991"/>
                </a:lnTo>
                <a:lnTo>
                  <a:pt x="142425" y="82455"/>
                </a:lnTo>
                <a:lnTo>
                  <a:pt x="144051" y="81808"/>
                </a:lnTo>
                <a:lnTo>
                  <a:pt x="146832" y="81642"/>
                </a:lnTo>
                <a:lnTo>
                  <a:pt x="148471" y="81007"/>
                </a:lnTo>
                <a:lnTo>
                  <a:pt x="148966" y="79864"/>
                </a:lnTo>
                <a:lnTo>
                  <a:pt x="151100" y="78061"/>
                </a:lnTo>
                <a:lnTo>
                  <a:pt x="188398" y="78061"/>
                </a:lnTo>
                <a:lnTo>
                  <a:pt x="182011" y="76306"/>
                </a:lnTo>
                <a:lnTo>
                  <a:pt x="162160" y="69031"/>
                </a:lnTo>
                <a:close/>
              </a:path>
              <a:path w="353059" h="149859" extrusionOk="0">
                <a:moveTo>
                  <a:pt x="75166" y="56154"/>
                </a:moveTo>
                <a:lnTo>
                  <a:pt x="73198" y="60713"/>
                </a:lnTo>
                <a:lnTo>
                  <a:pt x="79052" y="75432"/>
                </a:lnTo>
                <a:lnTo>
                  <a:pt x="80843" y="77566"/>
                </a:lnTo>
                <a:lnTo>
                  <a:pt x="91686" y="77566"/>
                </a:lnTo>
                <a:lnTo>
                  <a:pt x="91956" y="76943"/>
                </a:lnTo>
                <a:lnTo>
                  <a:pt x="90990" y="69755"/>
                </a:lnTo>
                <a:lnTo>
                  <a:pt x="85275" y="67291"/>
                </a:lnTo>
                <a:lnTo>
                  <a:pt x="85771" y="66148"/>
                </a:lnTo>
                <a:lnTo>
                  <a:pt x="83167" y="59595"/>
                </a:lnTo>
                <a:lnTo>
                  <a:pt x="75166" y="56154"/>
                </a:lnTo>
                <a:close/>
              </a:path>
              <a:path w="353059" h="149859" extrusionOk="0">
                <a:moveTo>
                  <a:pt x="143727" y="59049"/>
                </a:moveTo>
                <a:lnTo>
                  <a:pt x="122715" y="59049"/>
                </a:lnTo>
                <a:lnTo>
                  <a:pt x="121229" y="62465"/>
                </a:lnTo>
                <a:lnTo>
                  <a:pt x="118930" y="70962"/>
                </a:lnTo>
                <a:lnTo>
                  <a:pt x="126919" y="74416"/>
                </a:lnTo>
                <a:lnTo>
                  <a:pt x="130195" y="73108"/>
                </a:lnTo>
                <a:lnTo>
                  <a:pt x="131173" y="70822"/>
                </a:lnTo>
                <a:lnTo>
                  <a:pt x="133307" y="69031"/>
                </a:lnTo>
                <a:lnTo>
                  <a:pt x="162160" y="69031"/>
                </a:lnTo>
                <a:lnTo>
                  <a:pt x="158313" y="67622"/>
                </a:lnTo>
                <a:lnTo>
                  <a:pt x="143727" y="59049"/>
                </a:lnTo>
                <a:close/>
              </a:path>
              <a:path w="353059" h="149859" extrusionOk="0">
                <a:moveTo>
                  <a:pt x="122131" y="28976"/>
                </a:moveTo>
                <a:lnTo>
                  <a:pt x="109875" y="29115"/>
                </a:lnTo>
                <a:lnTo>
                  <a:pt x="103462" y="43962"/>
                </a:lnTo>
                <a:lnTo>
                  <a:pt x="102954" y="54579"/>
                </a:lnTo>
                <a:lnTo>
                  <a:pt x="116657" y="60497"/>
                </a:lnTo>
                <a:lnTo>
                  <a:pt x="119934" y="59202"/>
                </a:lnTo>
                <a:lnTo>
                  <a:pt x="122715" y="59049"/>
                </a:lnTo>
                <a:lnTo>
                  <a:pt x="143727" y="59049"/>
                </a:lnTo>
                <a:lnTo>
                  <a:pt x="138956" y="56245"/>
                </a:lnTo>
                <a:lnTo>
                  <a:pt x="128530" y="44779"/>
                </a:lnTo>
                <a:lnTo>
                  <a:pt x="123950" y="35073"/>
                </a:lnTo>
                <a:lnTo>
                  <a:pt x="122131" y="28976"/>
                </a:lnTo>
                <a:close/>
              </a:path>
              <a:path w="353059" h="149859" extrusionOk="0">
                <a:moveTo>
                  <a:pt x="44151" y="26258"/>
                </a:moveTo>
                <a:lnTo>
                  <a:pt x="12174" y="26258"/>
                </a:lnTo>
                <a:lnTo>
                  <a:pt x="12339" y="29039"/>
                </a:lnTo>
                <a:lnTo>
                  <a:pt x="13482" y="29534"/>
                </a:lnTo>
                <a:lnTo>
                  <a:pt x="14930" y="35580"/>
                </a:lnTo>
                <a:lnTo>
                  <a:pt x="29789" y="41993"/>
                </a:lnTo>
                <a:lnTo>
                  <a:pt x="38120" y="41523"/>
                </a:lnTo>
                <a:lnTo>
                  <a:pt x="43048" y="30093"/>
                </a:lnTo>
                <a:lnTo>
                  <a:pt x="44151" y="26258"/>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6" name="Google Shape;66;p8">
            <a:extLst>
              <a:ext uri="{FF2B5EF4-FFF2-40B4-BE49-F238E27FC236}">
                <a16:creationId xmlns:a16="http://schemas.microsoft.com/office/drawing/2014/main" id="{05E5944B-C449-03BF-5119-0B972076D69A}"/>
              </a:ext>
            </a:extLst>
          </p:cNvPr>
          <p:cNvSpPr/>
          <p:nvPr/>
        </p:nvSpPr>
        <p:spPr>
          <a:xfrm>
            <a:off x="989970" y="1209841"/>
            <a:ext cx="353060" cy="149860"/>
          </a:xfrm>
          <a:custGeom>
            <a:avLst/>
            <a:gdLst/>
            <a:ahLst/>
            <a:cxnLst/>
            <a:rect l="l" t="t" r="r" b="b"/>
            <a:pathLst>
              <a:path w="353059" h="149859" extrusionOk="0">
                <a:moveTo>
                  <a:pt x="118427" y="73367"/>
                </a:moveTo>
                <a:lnTo>
                  <a:pt x="116154" y="74358"/>
                </a:lnTo>
                <a:lnTo>
                  <a:pt x="112255" y="84175"/>
                </a:lnTo>
                <a:lnTo>
                  <a:pt x="107035" y="87769"/>
                </a:lnTo>
                <a:lnTo>
                  <a:pt x="105892" y="88277"/>
                </a:lnTo>
                <a:lnTo>
                  <a:pt x="94774" y="92009"/>
                </a:lnTo>
                <a:lnTo>
                  <a:pt x="83088" y="94717"/>
                </a:lnTo>
                <a:lnTo>
                  <a:pt x="69904" y="98076"/>
                </a:lnTo>
                <a:lnTo>
                  <a:pt x="21187" y="126212"/>
                </a:lnTo>
                <a:lnTo>
                  <a:pt x="0" y="147510"/>
                </a:lnTo>
                <a:lnTo>
                  <a:pt x="977" y="149796"/>
                </a:lnTo>
                <a:lnTo>
                  <a:pt x="6692" y="147332"/>
                </a:lnTo>
                <a:lnTo>
                  <a:pt x="11110" y="142166"/>
                </a:lnTo>
                <a:lnTo>
                  <a:pt x="20423" y="133614"/>
                </a:lnTo>
                <a:lnTo>
                  <a:pt x="76199" y="105545"/>
                </a:lnTo>
                <a:lnTo>
                  <a:pt x="126091" y="97701"/>
                </a:lnTo>
                <a:lnTo>
                  <a:pt x="156280" y="97701"/>
                </a:lnTo>
                <a:lnTo>
                  <a:pt x="160642" y="95821"/>
                </a:lnTo>
                <a:lnTo>
                  <a:pt x="234173" y="95821"/>
                </a:lnTo>
                <a:lnTo>
                  <a:pt x="248252" y="93758"/>
                </a:lnTo>
                <a:lnTo>
                  <a:pt x="181011" y="93758"/>
                </a:lnTo>
                <a:lnTo>
                  <a:pt x="160794" y="93040"/>
                </a:lnTo>
                <a:lnTo>
                  <a:pt x="162090" y="89763"/>
                </a:lnTo>
                <a:lnTo>
                  <a:pt x="168795" y="89585"/>
                </a:lnTo>
                <a:lnTo>
                  <a:pt x="176118" y="87261"/>
                </a:lnTo>
                <a:lnTo>
                  <a:pt x="117652" y="87261"/>
                </a:lnTo>
                <a:lnTo>
                  <a:pt x="120738" y="81864"/>
                </a:lnTo>
                <a:lnTo>
                  <a:pt x="120408" y="77939"/>
                </a:lnTo>
                <a:lnTo>
                  <a:pt x="118427" y="73367"/>
                </a:lnTo>
                <a:close/>
              </a:path>
              <a:path w="353059" h="149859" extrusionOk="0">
                <a:moveTo>
                  <a:pt x="156280" y="97701"/>
                </a:moveTo>
                <a:lnTo>
                  <a:pt x="126091" y="97701"/>
                </a:lnTo>
                <a:lnTo>
                  <a:pt x="138442" y="104038"/>
                </a:lnTo>
                <a:lnTo>
                  <a:pt x="140029" y="112483"/>
                </a:lnTo>
                <a:lnTo>
                  <a:pt x="140051" y="112813"/>
                </a:lnTo>
                <a:lnTo>
                  <a:pt x="137591" y="117789"/>
                </a:lnTo>
                <a:lnTo>
                  <a:pt x="134274" y="120893"/>
                </a:lnTo>
                <a:lnTo>
                  <a:pt x="133426" y="123824"/>
                </a:lnTo>
                <a:lnTo>
                  <a:pt x="134899" y="127253"/>
                </a:lnTo>
                <a:lnTo>
                  <a:pt x="140944" y="128701"/>
                </a:lnTo>
                <a:lnTo>
                  <a:pt x="147802" y="125755"/>
                </a:lnTo>
                <a:lnTo>
                  <a:pt x="147967" y="122961"/>
                </a:lnTo>
                <a:lnTo>
                  <a:pt x="147472" y="121830"/>
                </a:lnTo>
                <a:lnTo>
                  <a:pt x="149758" y="120840"/>
                </a:lnTo>
                <a:lnTo>
                  <a:pt x="163014" y="120840"/>
                </a:lnTo>
                <a:lnTo>
                  <a:pt x="163156" y="120484"/>
                </a:lnTo>
                <a:lnTo>
                  <a:pt x="159845" y="112813"/>
                </a:lnTo>
                <a:lnTo>
                  <a:pt x="155778" y="112813"/>
                </a:lnTo>
                <a:lnTo>
                  <a:pt x="155930" y="110045"/>
                </a:lnTo>
                <a:lnTo>
                  <a:pt x="157886" y="105130"/>
                </a:lnTo>
                <a:lnTo>
                  <a:pt x="156131" y="101066"/>
                </a:lnTo>
                <a:lnTo>
                  <a:pt x="154774" y="101066"/>
                </a:lnTo>
                <a:lnTo>
                  <a:pt x="154927" y="98285"/>
                </a:lnTo>
                <a:lnTo>
                  <a:pt x="156280" y="97701"/>
                </a:lnTo>
                <a:close/>
              </a:path>
              <a:path w="353059" h="149859" extrusionOk="0">
                <a:moveTo>
                  <a:pt x="163014" y="120840"/>
                </a:moveTo>
                <a:lnTo>
                  <a:pt x="149758" y="120840"/>
                </a:lnTo>
                <a:lnTo>
                  <a:pt x="151231" y="124269"/>
                </a:lnTo>
                <a:lnTo>
                  <a:pt x="156146" y="126212"/>
                </a:lnTo>
                <a:lnTo>
                  <a:pt x="161848" y="123748"/>
                </a:lnTo>
                <a:lnTo>
                  <a:pt x="163014" y="120840"/>
                </a:lnTo>
                <a:close/>
              </a:path>
              <a:path w="353059" h="149859" extrusionOk="0">
                <a:moveTo>
                  <a:pt x="159702" y="112483"/>
                </a:moveTo>
                <a:lnTo>
                  <a:pt x="155778" y="112813"/>
                </a:lnTo>
                <a:lnTo>
                  <a:pt x="159845" y="112813"/>
                </a:lnTo>
                <a:lnTo>
                  <a:pt x="159702" y="112483"/>
                </a:lnTo>
                <a:close/>
              </a:path>
              <a:path w="353059" h="149859" extrusionOk="0">
                <a:moveTo>
                  <a:pt x="155917" y="100571"/>
                </a:moveTo>
                <a:lnTo>
                  <a:pt x="154774" y="101066"/>
                </a:lnTo>
                <a:lnTo>
                  <a:pt x="156131" y="101066"/>
                </a:lnTo>
                <a:lnTo>
                  <a:pt x="155917" y="100571"/>
                </a:lnTo>
                <a:close/>
              </a:path>
              <a:path w="353059" h="149859" extrusionOk="0">
                <a:moveTo>
                  <a:pt x="234173" y="95821"/>
                </a:moveTo>
                <a:lnTo>
                  <a:pt x="160642" y="95821"/>
                </a:lnTo>
                <a:lnTo>
                  <a:pt x="176616" y="98923"/>
                </a:lnTo>
                <a:lnTo>
                  <a:pt x="207241" y="99767"/>
                </a:lnTo>
                <a:lnTo>
                  <a:pt x="234173" y="95821"/>
                </a:lnTo>
                <a:close/>
              </a:path>
              <a:path w="353059" h="149859" extrusionOk="0">
                <a:moveTo>
                  <a:pt x="277698" y="56159"/>
                </a:moveTo>
                <a:lnTo>
                  <a:pt x="269697" y="59600"/>
                </a:lnTo>
                <a:lnTo>
                  <a:pt x="267093" y="66154"/>
                </a:lnTo>
                <a:lnTo>
                  <a:pt x="267588" y="67297"/>
                </a:lnTo>
                <a:lnTo>
                  <a:pt x="261873" y="69760"/>
                </a:lnTo>
                <a:lnTo>
                  <a:pt x="260908" y="76949"/>
                </a:lnTo>
                <a:lnTo>
                  <a:pt x="261338" y="77939"/>
                </a:lnTo>
                <a:lnTo>
                  <a:pt x="261324" y="79539"/>
                </a:lnTo>
                <a:lnTo>
                  <a:pt x="206217" y="93089"/>
                </a:lnTo>
                <a:lnTo>
                  <a:pt x="181011" y="93758"/>
                </a:lnTo>
                <a:lnTo>
                  <a:pt x="248252" y="93758"/>
                </a:lnTo>
                <a:lnTo>
                  <a:pt x="251235" y="93320"/>
                </a:lnTo>
                <a:lnTo>
                  <a:pt x="298285" y="77571"/>
                </a:lnTo>
                <a:lnTo>
                  <a:pt x="272021" y="77571"/>
                </a:lnTo>
                <a:lnTo>
                  <a:pt x="273811" y="75437"/>
                </a:lnTo>
                <a:lnTo>
                  <a:pt x="279666" y="60718"/>
                </a:lnTo>
                <a:lnTo>
                  <a:pt x="277698" y="56159"/>
                </a:lnTo>
                <a:close/>
              </a:path>
              <a:path w="353059" h="149859" extrusionOk="0">
                <a:moveTo>
                  <a:pt x="197215" y="84823"/>
                </a:moveTo>
                <a:lnTo>
                  <a:pt x="182994" y="84823"/>
                </a:lnTo>
                <a:lnTo>
                  <a:pt x="185623" y="87744"/>
                </a:lnTo>
                <a:lnTo>
                  <a:pt x="190525" y="89699"/>
                </a:lnTo>
                <a:lnTo>
                  <a:pt x="197383" y="86740"/>
                </a:lnTo>
                <a:lnTo>
                  <a:pt x="197215" y="84823"/>
                </a:lnTo>
                <a:close/>
              </a:path>
              <a:path w="353059" h="149859" extrusionOk="0">
                <a:moveTo>
                  <a:pt x="230733" y="28981"/>
                </a:moveTo>
                <a:lnTo>
                  <a:pt x="194551" y="67627"/>
                </a:lnTo>
                <a:lnTo>
                  <a:pt x="147157" y="82816"/>
                </a:lnTo>
                <a:lnTo>
                  <a:pt x="117652" y="87261"/>
                </a:lnTo>
                <a:lnTo>
                  <a:pt x="176118" y="87261"/>
                </a:lnTo>
                <a:lnTo>
                  <a:pt x="180720" y="85801"/>
                </a:lnTo>
                <a:lnTo>
                  <a:pt x="182994" y="84823"/>
                </a:lnTo>
                <a:lnTo>
                  <a:pt x="197215" y="84823"/>
                </a:lnTo>
                <a:lnTo>
                  <a:pt x="197046" y="82802"/>
                </a:lnTo>
                <a:lnTo>
                  <a:pt x="198335" y="79539"/>
                </a:lnTo>
                <a:lnTo>
                  <a:pt x="201764" y="78066"/>
                </a:lnTo>
                <a:lnTo>
                  <a:pt x="215985" y="78066"/>
                </a:lnTo>
                <a:lnTo>
                  <a:pt x="215887" y="76949"/>
                </a:lnTo>
                <a:lnTo>
                  <a:pt x="215928" y="75437"/>
                </a:lnTo>
                <a:lnTo>
                  <a:pt x="216623" y="71665"/>
                </a:lnTo>
                <a:lnTo>
                  <a:pt x="219557" y="69037"/>
                </a:lnTo>
                <a:lnTo>
                  <a:pt x="233411" y="69037"/>
                </a:lnTo>
                <a:lnTo>
                  <a:pt x="231635" y="62471"/>
                </a:lnTo>
                <a:lnTo>
                  <a:pt x="230149" y="59054"/>
                </a:lnTo>
                <a:lnTo>
                  <a:pt x="239559" y="59054"/>
                </a:lnTo>
                <a:lnTo>
                  <a:pt x="249910" y="54584"/>
                </a:lnTo>
                <a:lnTo>
                  <a:pt x="249402" y="43967"/>
                </a:lnTo>
                <a:lnTo>
                  <a:pt x="242989" y="29120"/>
                </a:lnTo>
                <a:lnTo>
                  <a:pt x="230733" y="28981"/>
                </a:lnTo>
                <a:close/>
              </a:path>
              <a:path w="353059" h="149859" extrusionOk="0">
                <a:moveTo>
                  <a:pt x="215985" y="78066"/>
                </a:moveTo>
                <a:lnTo>
                  <a:pt x="201764" y="78066"/>
                </a:lnTo>
                <a:lnTo>
                  <a:pt x="203898" y="79870"/>
                </a:lnTo>
                <a:lnTo>
                  <a:pt x="204393" y="81013"/>
                </a:lnTo>
                <a:lnTo>
                  <a:pt x="206032" y="81648"/>
                </a:lnTo>
                <a:lnTo>
                  <a:pt x="208813" y="81813"/>
                </a:lnTo>
                <a:lnTo>
                  <a:pt x="210438" y="82460"/>
                </a:lnTo>
                <a:lnTo>
                  <a:pt x="216153" y="79997"/>
                </a:lnTo>
                <a:lnTo>
                  <a:pt x="215985" y="78066"/>
                </a:lnTo>
                <a:close/>
              </a:path>
              <a:path w="353059" h="149859" extrusionOk="0">
                <a:moveTo>
                  <a:pt x="352151" y="26263"/>
                </a:moveTo>
                <a:lnTo>
                  <a:pt x="340690" y="26263"/>
                </a:lnTo>
                <a:lnTo>
                  <a:pt x="342097" y="29540"/>
                </a:lnTo>
                <a:lnTo>
                  <a:pt x="342069" y="30098"/>
                </a:lnTo>
                <a:lnTo>
                  <a:pt x="312123" y="62089"/>
                </a:lnTo>
                <a:lnTo>
                  <a:pt x="276396" y="77256"/>
                </a:lnTo>
                <a:lnTo>
                  <a:pt x="272021" y="77571"/>
                </a:lnTo>
                <a:lnTo>
                  <a:pt x="298285" y="77571"/>
                </a:lnTo>
                <a:lnTo>
                  <a:pt x="307314" y="74548"/>
                </a:lnTo>
                <a:lnTo>
                  <a:pt x="326530" y="64413"/>
                </a:lnTo>
                <a:lnTo>
                  <a:pt x="343301" y="50377"/>
                </a:lnTo>
                <a:lnTo>
                  <a:pt x="352864" y="32593"/>
                </a:lnTo>
                <a:lnTo>
                  <a:pt x="352151" y="26263"/>
                </a:lnTo>
                <a:close/>
              </a:path>
              <a:path w="353059" h="149859" extrusionOk="0">
                <a:moveTo>
                  <a:pt x="233411" y="69037"/>
                </a:moveTo>
                <a:lnTo>
                  <a:pt x="219557" y="69037"/>
                </a:lnTo>
                <a:lnTo>
                  <a:pt x="221691" y="70827"/>
                </a:lnTo>
                <a:lnTo>
                  <a:pt x="222669" y="73113"/>
                </a:lnTo>
                <a:lnTo>
                  <a:pt x="225945" y="74421"/>
                </a:lnTo>
                <a:lnTo>
                  <a:pt x="233933" y="70967"/>
                </a:lnTo>
                <a:lnTo>
                  <a:pt x="233411" y="69037"/>
                </a:lnTo>
                <a:close/>
              </a:path>
              <a:path w="353059" h="149859" extrusionOk="0">
                <a:moveTo>
                  <a:pt x="239559" y="59054"/>
                </a:moveTo>
                <a:lnTo>
                  <a:pt x="230149" y="59054"/>
                </a:lnTo>
                <a:lnTo>
                  <a:pt x="232930" y="59207"/>
                </a:lnTo>
                <a:lnTo>
                  <a:pt x="236207" y="60502"/>
                </a:lnTo>
                <a:lnTo>
                  <a:pt x="239559" y="59054"/>
                </a:lnTo>
                <a:close/>
              </a:path>
              <a:path w="353059" h="149859" extrusionOk="0">
                <a:moveTo>
                  <a:pt x="329607" y="0"/>
                </a:moveTo>
                <a:lnTo>
                  <a:pt x="320852" y="2298"/>
                </a:lnTo>
                <a:lnTo>
                  <a:pt x="312240" y="7896"/>
                </a:lnTo>
                <a:lnTo>
                  <a:pt x="308100" y="14741"/>
                </a:lnTo>
                <a:lnTo>
                  <a:pt x="307577" y="22315"/>
                </a:lnTo>
                <a:lnTo>
                  <a:pt x="309816" y="30098"/>
                </a:lnTo>
                <a:lnTo>
                  <a:pt x="314744" y="41516"/>
                </a:lnTo>
                <a:lnTo>
                  <a:pt x="323075" y="41998"/>
                </a:lnTo>
                <a:lnTo>
                  <a:pt x="337934" y="35585"/>
                </a:lnTo>
                <a:lnTo>
                  <a:pt x="339382" y="29540"/>
                </a:lnTo>
                <a:lnTo>
                  <a:pt x="340525" y="29044"/>
                </a:lnTo>
                <a:lnTo>
                  <a:pt x="340690" y="26263"/>
                </a:lnTo>
                <a:lnTo>
                  <a:pt x="352151" y="26263"/>
                </a:lnTo>
                <a:lnTo>
                  <a:pt x="350456" y="11213"/>
                </a:lnTo>
                <a:lnTo>
                  <a:pt x="345359" y="4304"/>
                </a:lnTo>
                <a:lnTo>
                  <a:pt x="338093" y="617"/>
                </a:lnTo>
                <a:lnTo>
                  <a:pt x="329607"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7" name="Google Shape;67;p8">
            <a:extLst>
              <a:ext uri="{FF2B5EF4-FFF2-40B4-BE49-F238E27FC236}">
                <a16:creationId xmlns:a16="http://schemas.microsoft.com/office/drawing/2014/main" id="{69091C42-0BDE-3B6D-A2F1-C29240A53373}"/>
              </a:ext>
            </a:extLst>
          </p:cNvPr>
          <p:cNvSpPr/>
          <p:nvPr/>
        </p:nvSpPr>
        <p:spPr>
          <a:xfrm>
            <a:off x="586799" y="728179"/>
            <a:ext cx="624205" cy="641985"/>
          </a:xfrm>
          <a:custGeom>
            <a:avLst/>
            <a:gdLst/>
            <a:ahLst/>
            <a:cxnLst/>
            <a:rect l="l" t="t" r="r" b="b"/>
            <a:pathLst>
              <a:path w="624205" h="641985" extrusionOk="0">
                <a:moveTo>
                  <a:pt x="311962" y="0"/>
                </a:moveTo>
                <a:lnTo>
                  <a:pt x="215565" y="6125"/>
                </a:lnTo>
                <a:lnTo>
                  <a:pt x="115168" y="19602"/>
                </a:lnTo>
                <a:lnTo>
                  <a:pt x="36247" y="33079"/>
                </a:lnTo>
                <a:lnTo>
                  <a:pt x="0" y="46621"/>
                </a:lnTo>
                <a:lnTo>
                  <a:pt x="16084" y="222934"/>
                </a:lnTo>
                <a:lnTo>
                  <a:pt x="34518" y="327647"/>
                </a:lnTo>
                <a:lnTo>
                  <a:pt x="67069" y="402108"/>
                </a:lnTo>
                <a:lnTo>
                  <a:pt x="125501" y="487667"/>
                </a:lnTo>
                <a:lnTo>
                  <a:pt x="196994" y="570754"/>
                </a:lnTo>
                <a:lnTo>
                  <a:pt x="256384" y="617202"/>
                </a:lnTo>
                <a:lnTo>
                  <a:pt x="296947" y="637430"/>
                </a:lnTo>
                <a:lnTo>
                  <a:pt x="311962" y="641858"/>
                </a:lnTo>
                <a:lnTo>
                  <a:pt x="363282" y="631376"/>
                </a:lnTo>
                <a:lnTo>
                  <a:pt x="399811" y="611820"/>
                </a:lnTo>
                <a:lnTo>
                  <a:pt x="439032" y="568736"/>
                </a:lnTo>
                <a:lnTo>
                  <a:pt x="498424" y="487667"/>
                </a:lnTo>
                <a:lnTo>
                  <a:pt x="560392" y="359753"/>
                </a:lnTo>
                <a:lnTo>
                  <a:pt x="598827" y="214699"/>
                </a:lnTo>
                <a:lnTo>
                  <a:pt x="618435" y="95868"/>
                </a:lnTo>
                <a:lnTo>
                  <a:pt x="623925" y="46621"/>
                </a:lnTo>
                <a:lnTo>
                  <a:pt x="541062" y="19668"/>
                </a:lnTo>
                <a:lnTo>
                  <a:pt x="480945" y="5827"/>
                </a:lnTo>
                <a:lnTo>
                  <a:pt x="414327" y="728"/>
                </a:lnTo>
                <a:lnTo>
                  <a:pt x="311962"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8" name="Google Shape;68;p8">
            <a:extLst>
              <a:ext uri="{FF2B5EF4-FFF2-40B4-BE49-F238E27FC236}">
                <a16:creationId xmlns:a16="http://schemas.microsoft.com/office/drawing/2014/main" id="{9FCFA189-10BB-A4C3-8126-D18D84D8CBD2}"/>
              </a:ext>
            </a:extLst>
          </p:cNvPr>
          <p:cNvSpPr/>
          <p:nvPr/>
        </p:nvSpPr>
        <p:spPr>
          <a:xfrm>
            <a:off x="614857" y="744788"/>
            <a:ext cx="291465" cy="599440"/>
          </a:xfrm>
          <a:custGeom>
            <a:avLst/>
            <a:gdLst/>
            <a:ahLst/>
            <a:cxnLst/>
            <a:rect l="l" t="t" r="r" b="b"/>
            <a:pathLst>
              <a:path w="291465" h="599440" extrusionOk="0">
                <a:moveTo>
                  <a:pt x="291312" y="0"/>
                </a:moveTo>
                <a:lnTo>
                  <a:pt x="177520" y="6802"/>
                </a:lnTo>
                <a:lnTo>
                  <a:pt x="84967" y="21767"/>
                </a:lnTo>
                <a:lnTo>
                  <a:pt x="22759" y="36733"/>
                </a:lnTo>
                <a:lnTo>
                  <a:pt x="0" y="43535"/>
                </a:lnTo>
                <a:lnTo>
                  <a:pt x="15018" y="208176"/>
                </a:lnTo>
                <a:lnTo>
                  <a:pt x="32232" y="305957"/>
                </a:lnTo>
                <a:lnTo>
                  <a:pt x="62629" y="375489"/>
                </a:lnTo>
                <a:lnTo>
                  <a:pt x="117195" y="455383"/>
                </a:lnTo>
                <a:lnTo>
                  <a:pt x="183952" y="532969"/>
                </a:lnTo>
                <a:lnTo>
                  <a:pt x="239410" y="576341"/>
                </a:lnTo>
                <a:lnTo>
                  <a:pt x="277290" y="595229"/>
                </a:lnTo>
                <a:lnTo>
                  <a:pt x="291312" y="599363"/>
                </a:lnTo>
                <a:lnTo>
                  <a:pt x="291312"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9" name="Google Shape;69;p8">
            <a:extLst>
              <a:ext uri="{FF2B5EF4-FFF2-40B4-BE49-F238E27FC236}">
                <a16:creationId xmlns:a16="http://schemas.microsoft.com/office/drawing/2014/main" id="{3F2ADE22-50A1-6129-6520-054E6525C1F1}"/>
              </a:ext>
            </a:extLst>
          </p:cNvPr>
          <p:cNvSpPr/>
          <p:nvPr/>
        </p:nvSpPr>
        <p:spPr>
          <a:xfrm>
            <a:off x="906170" y="744788"/>
            <a:ext cx="291465" cy="599440"/>
          </a:xfrm>
          <a:custGeom>
            <a:avLst/>
            <a:gdLst/>
            <a:ahLst/>
            <a:cxnLst/>
            <a:rect l="l" t="t" r="r" b="b"/>
            <a:pathLst>
              <a:path w="291465" h="599440" extrusionOk="0">
                <a:moveTo>
                  <a:pt x="0" y="0"/>
                </a:moveTo>
                <a:lnTo>
                  <a:pt x="0" y="599363"/>
                </a:lnTo>
                <a:lnTo>
                  <a:pt x="14021" y="595229"/>
                </a:lnTo>
                <a:lnTo>
                  <a:pt x="51901" y="576341"/>
                </a:lnTo>
                <a:lnTo>
                  <a:pt x="107359" y="532969"/>
                </a:lnTo>
                <a:lnTo>
                  <a:pt x="174117" y="455383"/>
                </a:lnTo>
                <a:lnTo>
                  <a:pt x="228683" y="375489"/>
                </a:lnTo>
                <a:lnTo>
                  <a:pt x="259079" y="305957"/>
                </a:lnTo>
                <a:lnTo>
                  <a:pt x="276294" y="208176"/>
                </a:lnTo>
                <a:lnTo>
                  <a:pt x="291312" y="43535"/>
                </a:lnTo>
                <a:lnTo>
                  <a:pt x="268553" y="36733"/>
                </a:lnTo>
                <a:lnTo>
                  <a:pt x="206344" y="21767"/>
                </a:lnTo>
                <a:lnTo>
                  <a:pt x="113792" y="6802"/>
                </a:lnTo>
                <a:lnTo>
                  <a:pt x="0" y="0"/>
                </a:lnTo>
                <a:close/>
              </a:path>
            </a:pathLst>
          </a:custGeom>
          <a:solidFill>
            <a:srgbClr val="E9436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0" name="Google Shape;70;p8">
            <a:extLst>
              <a:ext uri="{FF2B5EF4-FFF2-40B4-BE49-F238E27FC236}">
                <a16:creationId xmlns:a16="http://schemas.microsoft.com/office/drawing/2014/main" id="{04CEACCF-248B-091C-73D3-B28E0E066312}"/>
              </a:ext>
            </a:extLst>
          </p:cNvPr>
          <p:cNvSpPr/>
          <p:nvPr/>
        </p:nvSpPr>
        <p:spPr>
          <a:xfrm>
            <a:off x="705891" y="838437"/>
            <a:ext cx="200660" cy="412115"/>
          </a:xfrm>
          <a:custGeom>
            <a:avLst/>
            <a:gdLst/>
            <a:ahLst/>
            <a:cxnLst/>
            <a:rect l="l" t="t" r="r" b="b"/>
            <a:pathLst>
              <a:path w="200659" h="412115" extrusionOk="0">
                <a:moveTo>
                  <a:pt x="200278" y="0"/>
                </a:moveTo>
                <a:lnTo>
                  <a:pt x="122045" y="4677"/>
                </a:lnTo>
                <a:lnTo>
                  <a:pt x="58415" y="14966"/>
                </a:lnTo>
                <a:lnTo>
                  <a:pt x="15646" y="25256"/>
                </a:lnTo>
                <a:lnTo>
                  <a:pt x="0" y="29933"/>
                </a:lnTo>
                <a:lnTo>
                  <a:pt x="10324" y="143121"/>
                </a:lnTo>
                <a:lnTo>
                  <a:pt x="22158" y="210345"/>
                </a:lnTo>
                <a:lnTo>
                  <a:pt x="43055" y="258149"/>
                </a:lnTo>
                <a:lnTo>
                  <a:pt x="80568" y="313080"/>
                </a:lnTo>
                <a:lnTo>
                  <a:pt x="126469" y="366420"/>
                </a:lnTo>
                <a:lnTo>
                  <a:pt x="164598" y="396238"/>
                </a:lnTo>
                <a:lnTo>
                  <a:pt x="200278" y="412064"/>
                </a:lnTo>
                <a:lnTo>
                  <a:pt x="200278" y="0"/>
                </a:lnTo>
                <a:close/>
              </a:path>
            </a:pathLst>
          </a:custGeom>
          <a:solidFill>
            <a:srgbClr val="87B5B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1" name="Google Shape;71;p8">
            <a:extLst>
              <a:ext uri="{FF2B5EF4-FFF2-40B4-BE49-F238E27FC236}">
                <a16:creationId xmlns:a16="http://schemas.microsoft.com/office/drawing/2014/main" id="{21D92090-F326-16D0-E9CC-AD10ED378B0C}"/>
              </a:ext>
            </a:extLst>
          </p:cNvPr>
          <p:cNvSpPr/>
          <p:nvPr/>
        </p:nvSpPr>
        <p:spPr>
          <a:xfrm>
            <a:off x="906170" y="838437"/>
            <a:ext cx="200660" cy="412115"/>
          </a:xfrm>
          <a:custGeom>
            <a:avLst/>
            <a:gdLst/>
            <a:ahLst/>
            <a:cxnLst/>
            <a:rect l="l" t="t" r="r" b="b"/>
            <a:pathLst>
              <a:path w="200659" h="412115" extrusionOk="0">
                <a:moveTo>
                  <a:pt x="0" y="0"/>
                </a:moveTo>
                <a:lnTo>
                  <a:pt x="0" y="412064"/>
                </a:lnTo>
                <a:lnTo>
                  <a:pt x="9639" y="409222"/>
                </a:lnTo>
                <a:lnTo>
                  <a:pt x="73809" y="366420"/>
                </a:lnTo>
                <a:lnTo>
                  <a:pt x="119710" y="313080"/>
                </a:lnTo>
                <a:lnTo>
                  <a:pt x="157223" y="258149"/>
                </a:lnTo>
                <a:lnTo>
                  <a:pt x="178120" y="210345"/>
                </a:lnTo>
                <a:lnTo>
                  <a:pt x="189954" y="143121"/>
                </a:lnTo>
                <a:lnTo>
                  <a:pt x="200279" y="29933"/>
                </a:lnTo>
                <a:lnTo>
                  <a:pt x="184632" y="25256"/>
                </a:lnTo>
                <a:lnTo>
                  <a:pt x="141863" y="14966"/>
                </a:lnTo>
                <a:lnTo>
                  <a:pt x="78233" y="4677"/>
                </a:lnTo>
                <a:lnTo>
                  <a:pt x="0" y="0"/>
                </a:lnTo>
                <a:close/>
              </a:path>
            </a:pathLst>
          </a:custGeom>
          <a:solidFill>
            <a:srgbClr val="C63A5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2" name="Google Shape;72;p8">
            <a:extLst>
              <a:ext uri="{FF2B5EF4-FFF2-40B4-BE49-F238E27FC236}">
                <a16:creationId xmlns:a16="http://schemas.microsoft.com/office/drawing/2014/main" id="{C1DC17A5-5808-1FCF-C8DF-C46B8C13A348}"/>
              </a:ext>
            </a:extLst>
          </p:cNvPr>
          <p:cNvSpPr/>
          <p:nvPr/>
        </p:nvSpPr>
        <p:spPr>
          <a:xfrm>
            <a:off x="743012" y="883423"/>
            <a:ext cx="59690" cy="50800"/>
          </a:xfrm>
          <a:custGeom>
            <a:avLst/>
            <a:gdLst/>
            <a:ahLst/>
            <a:cxnLst/>
            <a:rect l="l" t="t" r="r" b="b"/>
            <a:pathLst>
              <a:path w="59690" h="50800" extrusionOk="0">
                <a:moveTo>
                  <a:pt x="59499" y="0"/>
                </a:moveTo>
                <a:lnTo>
                  <a:pt x="36336" y="1990"/>
                </a:lnTo>
                <a:lnTo>
                  <a:pt x="17424" y="7421"/>
                </a:lnTo>
                <a:lnTo>
                  <a:pt x="4674" y="15478"/>
                </a:lnTo>
                <a:lnTo>
                  <a:pt x="0" y="25349"/>
                </a:lnTo>
                <a:lnTo>
                  <a:pt x="4674" y="35219"/>
                </a:lnTo>
                <a:lnTo>
                  <a:pt x="17424" y="43276"/>
                </a:lnTo>
                <a:lnTo>
                  <a:pt x="36336" y="48707"/>
                </a:lnTo>
                <a:lnTo>
                  <a:pt x="59499" y="50698"/>
                </a:lnTo>
                <a:lnTo>
                  <a:pt x="59499" y="47015"/>
                </a:lnTo>
                <a:lnTo>
                  <a:pt x="43160" y="45107"/>
                </a:lnTo>
                <a:lnTo>
                  <a:pt x="31249" y="40120"/>
                </a:lnTo>
                <a:lnTo>
                  <a:pt x="23961" y="33165"/>
                </a:lnTo>
                <a:lnTo>
                  <a:pt x="21488" y="25349"/>
                </a:lnTo>
                <a:lnTo>
                  <a:pt x="23961" y="17534"/>
                </a:lnTo>
                <a:lnTo>
                  <a:pt x="31249" y="10583"/>
                </a:lnTo>
                <a:lnTo>
                  <a:pt x="43160" y="5602"/>
                </a:lnTo>
                <a:lnTo>
                  <a:pt x="59499" y="3695"/>
                </a:lnTo>
                <a:lnTo>
                  <a:pt x="59499"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3" name="Google Shape;73;p8">
            <a:extLst>
              <a:ext uri="{FF2B5EF4-FFF2-40B4-BE49-F238E27FC236}">
                <a16:creationId xmlns:a16="http://schemas.microsoft.com/office/drawing/2014/main" id="{5A6BA642-F7F6-B33D-0F97-3417E85B3A59}"/>
              </a:ext>
            </a:extLst>
          </p:cNvPr>
          <p:cNvSpPr/>
          <p:nvPr/>
        </p:nvSpPr>
        <p:spPr>
          <a:xfrm>
            <a:off x="803574" y="875198"/>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4" name="Google Shape;74;p8">
            <a:extLst>
              <a:ext uri="{FF2B5EF4-FFF2-40B4-BE49-F238E27FC236}">
                <a16:creationId xmlns:a16="http://schemas.microsoft.com/office/drawing/2014/main" id="{8F769455-FFDD-5CCB-C7E6-32C6FA4BEF23}"/>
              </a:ext>
            </a:extLst>
          </p:cNvPr>
          <p:cNvSpPr/>
          <p:nvPr/>
        </p:nvSpPr>
        <p:spPr>
          <a:xfrm>
            <a:off x="806500" y="875200"/>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5" name="Google Shape;75;p8">
            <a:extLst>
              <a:ext uri="{FF2B5EF4-FFF2-40B4-BE49-F238E27FC236}">
                <a16:creationId xmlns:a16="http://schemas.microsoft.com/office/drawing/2014/main" id="{1140326E-8E7F-23F8-F3C3-222C762B434B}"/>
              </a:ext>
            </a:extLst>
          </p:cNvPr>
          <p:cNvSpPr/>
          <p:nvPr/>
        </p:nvSpPr>
        <p:spPr>
          <a:xfrm>
            <a:off x="829716" y="895699"/>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698"/>
                </a:lnTo>
                <a:lnTo>
                  <a:pt x="23162" y="48707"/>
                </a:lnTo>
                <a:lnTo>
                  <a:pt x="42075" y="43276"/>
                </a:lnTo>
                <a:lnTo>
                  <a:pt x="54824" y="35219"/>
                </a:lnTo>
                <a:lnTo>
                  <a:pt x="59499" y="25349"/>
                </a:lnTo>
                <a:lnTo>
                  <a:pt x="54824" y="15478"/>
                </a:lnTo>
                <a:lnTo>
                  <a:pt x="42075" y="7421"/>
                </a:lnTo>
                <a:lnTo>
                  <a:pt x="23162" y="1990"/>
                </a:lnTo>
                <a:lnTo>
                  <a:pt x="0"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6" name="Google Shape;76;p8">
            <a:extLst>
              <a:ext uri="{FF2B5EF4-FFF2-40B4-BE49-F238E27FC236}">
                <a16:creationId xmlns:a16="http://schemas.microsoft.com/office/drawing/2014/main" id="{1405EB39-23B1-2E85-2500-694C09B9E1C2}"/>
              </a:ext>
            </a:extLst>
          </p:cNvPr>
          <p:cNvSpPr/>
          <p:nvPr/>
        </p:nvSpPr>
        <p:spPr>
          <a:xfrm>
            <a:off x="828654" y="887477"/>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7" name="Google Shape;77;p8">
            <a:extLst>
              <a:ext uri="{FF2B5EF4-FFF2-40B4-BE49-F238E27FC236}">
                <a16:creationId xmlns:a16="http://schemas.microsoft.com/office/drawing/2014/main" id="{0AD73ACA-33EB-3169-0AB6-88DB732D8F2D}"/>
              </a:ext>
            </a:extLst>
          </p:cNvPr>
          <p:cNvSpPr/>
          <p:nvPr/>
        </p:nvSpPr>
        <p:spPr>
          <a:xfrm>
            <a:off x="825728" y="883169"/>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8" name="Google Shape;78;p8">
            <a:extLst>
              <a:ext uri="{FF2B5EF4-FFF2-40B4-BE49-F238E27FC236}">
                <a16:creationId xmlns:a16="http://schemas.microsoft.com/office/drawing/2014/main" id="{3D29D547-7EA3-47ED-F7F5-F25953E62D68}"/>
              </a:ext>
            </a:extLst>
          </p:cNvPr>
          <p:cNvSpPr/>
          <p:nvPr/>
        </p:nvSpPr>
        <p:spPr>
          <a:xfrm>
            <a:off x="924408" y="939198"/>
            <a:ext cx="59690" cy="50800"/>
          </a:xfrm>
          <a:custGeom>
            <a:avLst/>
            <a:gdLst/>
            <a:ahLst/>
            <a:cxnLst/>
            <a:rect l="l" t="t" r="r" b="b"/>
            <a:pathLst>
              <a:path w="59690" h="50800" extrusionOk="0">
                <a:moveTo>
                  <a:pt x="59499" y="0"/>
                </a:moveTo>
                <a:lnTo>
                  <a:pt x="36342" y="1992"/>
                </a:lnTo>
                <a:lnTo>
                  <a:pt x="17429" y="7426"/>
                </a:lnTo>
                <a:lnTo>
                  <a:pt x="4676" y="15484"/>
                </a:lnTo>
                <a:lnTo>
                  <a:pt x="0" y="25349"/>
                </a:lnTo>
                <a:lnTo>
                  <a:pt x="4676" y="35221"/>
                </a:lnTo>
                <a:lnTo>
                  <a:pt x="17429" y="43283"/>
                </a:lnTo>
                <a:lnTo>
                  <a:pt x="36342" y="48718"/>
                </a:lnTo>
                <a:lnTo>
                  <a:pt x="59499" y="50711"/>
                </a:lnTo>
                <a:lnTo>
                  <a:pt x="59499" y="47015"/>
                </a:lnTo>
                <a:lnTo>
                  <a:pt x="43160" y="45107"/>
                </a:lnTo>
                <a:lnTo>
                  <a:pt x="31249" y="40120"/>
                </a:lnTo>
                <a:lnTo>
                  <a:pt x="23961" y="33165"/>
                </a:lnTo>
                <a:lnTo>
                  <a:pt x="21488" y="25349"/>
                </a:lnTo>
                <a:lnTo>
                  <a:pt x="23961" y="17540"/>
                </a:lnTo>
                <a:lnTo>
                  <a:pt x="31249" y="10588"/>
                </a:lnTo>
                <a:lnTo>
                  <a:pt x="43160" y="5603"/>
                </a:lnTo>
                <a:lnTo>
                  <a:pt x="59499" y="3695"/>
                </a:lnTo>
                <a:lnTo>
                  <a:pt x="59499"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9" name="Google Shape;79;p8">
            <a:extLst>
              <a:ext uri="{FF2B5EF4-FFF2-40B4-BE49-F238E27FC236}">
                <a16:creationId xmlns:a16="http://schemas.microsoft.com/office/drawing/2014/main" id="{DE284DDD-6CA0-46AB-7F05-65A99F79D7DE}"/>
              </a:ext>
            </a:extLst>
          </p:cNvPr>
          <p:cNvSpPr/>
          <p:nvPr/>
        </p:nvSpPr>
        <p:spPr>
          <a:xfrm>
            <a:off x="984970" y="930976"/>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0" name="Google Shape;80;p8">
            <a:extLst>
              <a:ext uri="{FF2B5EF4-FFF2-40B4-BE49-F238E27FC236}">
                <a16:creationId xmlns:a16="http://schemas.microsoft.com/office/drawing/2014/main" id="{A6612280-CB90-F106-89A7-A7E63A5B3FE1}"/>
              </a:ext>
            </a:extLst>
          </p:cNvPr>
          <p:cNvSpPr/>
          <p:nvPr/>
        </p:nvSpPr>
        <p:spPr>
          <a:xfrm>
            <a:off x="987893" y="930977"/>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1" name="Google Shape;81;p8">
            <a:extLst>
              <a:ext uri="{FF2B5EF4-FFF2-40B4-BE49-F238E27FC236}">
                <a16:creationId xmlns:a16="http://schemas.microsoft.com/office/drawing/2014/main" id="{EA3B13E1-E9C0-4BAD-5CC0-858A35DD4E48}"/>
              </a:ext>
            </a:extLst>
          </p:cNvPr>
          <p:cNvSpPr/>
          <p:nvPr/>
        </p:nvSpPr>
        <p:spPr>
          <a:xfrm>
            <a:off x="1011111" y="951473"/>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711"/>
                </a:lnTo>
                <a:lnTo>
                  <a:pt x="23157" y="48718"/>
                </a:lnTo>
                <a:lnTo>
                  <a:pt x="42070" y="43283"/>
                </a:lnTo>
                <a:lnTo>
                  <a:pt x="54822" y="35221"/>
                </a:lnTo>
                <a:lnTo>
                  <a:pt x="59499" y="25349"/>
                </a:lnTo>
                <a:lnTo>
                  <a:pt x="54822" y="15484"/>
                </a:lnTo>
                <a:lnTo>
                  <a:pt x="42070" y="7426"/>
                </a:lnTo>
                <a:lnTo>
                  <a:pt x="23157" y="1992"/>
                </a:lnTo>
                <a:lnTo>
                  <a:pt x="0"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2" name="Google Shape;82;p8">
            <a:extLst>
              <a:ext uri="{FF2B5EF4-FFF2-40B4-BE49-F238E27FC236}">
                <a16:creationId xmlns:a16="http://schemas.microsoft.com/office/drawing/2014/main" id="{318DBF3C-A2E7-1F82-45E2-CD778C2E7322}"/>
              </a:ext>
            </a:extLst>
          </p:cNvPr>
          <p:cNvSpPr/>
          <p:nvPr/>
        </p:nvSpPr>
        <p:spPr>
          <a:xfrm>
            <a:off x="1010050" y="943251"/>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3" name="Google Shape;83;p8">
            <a:extLst>
              <a:ext uri="{FF2B5EF4-FFF2-40B4-BE49-F238E27FC236}">
                <a16:creationId xmlns:a16="http://schemas.microsoft.com/office/drawing/2014/main" id="{03785601-74DC-D711-B0A3-F5CF28273D45}"/>
              </a:ext>
            </a:extLst>
          </p:cNvPr>
          <p:cNvSpPr/>
          <p:nvPr/>
        </p:nvSpPr>
        <p:spPr>
          <a:xfrm>
            <a:off x="1007125" y="938945"/>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4" name="Google Shape;84;p8">
            <a:extLst>
              <a:ext uri="{FF2B5EF4-FFF2-40B4-BE49-F238E27FC236}">
                <a16:creationId xmlns:a16="http://schemas.microsoft.com/office/drawing/2014/main" id="{BB990409-48D5-9B39-D9D9-7F124FF6FD34}"/>
              </a:ext>
            </a:extLst>
          </p:cNvPr>
          <p:cNvSpPr/>
          <p:nvPr/>
        </p:nvSpPr>
        <p:spPr>
          <a:xfrm>
            <a:off x="904871" y="754905"/>
            <a:ext cx="289560" cy="43815"/>
          </a:xfrm>
          <a:custGeom>
            <a:avLst/>
            <a:gdLst/>
            <a:ahLst/>
            <a:cxnLst/>
            <a:rect l="l" t="t" r="r" b="b"/>
            <a:pathLst>
              <a:path w="289559" h="43815" extrusionOk="0">
                <a:moveTo>
                  <a:pt x="289433" y="43243"/>
                </a:moveTo>
                <a:lnTo>
                  <a:pt x="212551" y="18243"/>
                </a:lnTo>
                <a:lnTo>
                  <a:pt x="156775" y="5405"/>
                </a:lnTo>
                <a:lnTo>
                  <a:pt x="94969" y="675"/>
                </a:lnTo>
                <a:lnTo>
                  <a:pt x="0" y="0"/>
                </a:lnTo>
              </a:path>
            </a:pathLst>
          </a:custGeom>
          <a:noFill/>
          <a:ln w="18275" cap="flat" cmpd="sng">
            <a:solidFill>
              <a:srgbClr val="BC3854"/>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5" name="Google Shape;85;p8">
            <a:extLst>
              <a:ext uri="{FF2B5EF4-FFF2-40B4-BE49-F238E27FC236}">
                <a16:creationId xmlns:a16="http://schemas.microsoft.com/office/drawing/2014/main" id="{42852FB2-5ED4-ACFA-866B-65B71F2537B0}"/>
              </a:ext>
            </a:extLst>
          </p:cNvPr>
          <p:cNvSpPr/>
          <p:nvPr/>
        </p:nvSpPr>
        <p:spPr>
          <a:xfrm>
            <a:off x="615441" y="754903"/>
            <a:ext cx="289560" cy="43815"/>
          </a:xfrm>
          <a:custGeom>
            <a:avLst/>
            <a:gdLst/>
            <a:ahLst/>
            <a:cxnLst/>
            <a:rect l="l" t="t" r="r" b="b"/>
            <a:pathLst>
              <a:path w="289559" h="43815" extrusionOk="0">
                <a:moveTo>
                  <a:pt x="289433" y="0"/>
                </a:moveTo>
                <a:lnTo>
                  <a:pt x="176373" y="6756"/>
                </a:lnTo>
                <a:lnTo>
                  <a:pt x="84418" y="21621"/>
                </a:lnTo>
                <a:lnTo>
                  <a:pt x="22612" y="36486"/>
                </a:lnTo>
                <a:lnTo>
                  <a:pt x="0" y="43243"/>
                </a:lnTo>
              </a:path>
            </a:pathLst>
          </a:custGeom>
          <a:noFill/>
          <a:ln w="18275" cap="flat" cmpd="sng">
            <a:solidFill>
              <a:srgbClr val="81ADAA"/>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6" name="Google Shape;86;p8">
            <a:extLst>
              <a:ext uri="{FF2B5EF4-FFF2-40B4-BE49-F238E27FC236}">
                <a16:creationId xmlns:a16="http://schemas.microsoft.com/office/drawing/2014/main" id="{03D6EA53-6E9A-71D5-FCA2-ED0C136A4809}"/>
              </a:ext>
            </a:extLst>
          </p:cNvPr>
          <p:cNvSpPr/>
          <p:nvPr/>
        </p:nvSpPr>
        <p:spPr>
          <a:xfrm>
            <a:off x="616468" y="786751"/>
            <a:ext cx="290195" cy="555625"/>
          </a:xfrm>
          <a:custGeom>
            <a:avLst/>
            <a:gdLst/>
            <a:ahLst/>
            <a:cxnLst/>
            <a:rect l="l" t="t" r="r" b="b"/>
            <a:pathLst>
              <a:path w="290194" h="555625" extrusionOk="0">
                <a:moveTo>
                  <a:pt x="0" y="0"/>
                </a:moveTo>
                <a:lnTo>
                  <a:pt x="15016" y="165450"/>
                </a:lnTo>
                <a:lnTo>
                  <a:pt x="32172" y="263567"/>
                </a:lnTo>
                <a:lnTo>
                  <a:pt x="62400" y="333021"/>
                </a:lnTo>
                <a:lnTo>
                  <a:pt x="116636" y="412483"/>
                </a:lnTo>
                <a:lnTo>
                  <a:pt x="182993" y="489600"/>
                </a:lnTo>
                <a:lnTo>
                  <a:pt x="238115" y="532707"/>
                </a:lnTo>
                <a:lnTo>
                  <a:pt x="275763" y="551479"/>
                </a:lnTo>
                <a:lnTo>
                  <a:pt x="289699" y="555586"/>
                </a:lnTo>
              </a:path>
            </a:pathLst>
          </a:custGeom>
          <a:noFill/>
          <a:ln w="9525" cap="flat" cmpd="sng">
            <a:solidFill>
              <a:srgbClr val="FDEFC6"/>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7" name="Google Shape;87;p8">
            <a:extLst>
              <a:ext uri="{FF2B5EF4-FFF2-40B4-BE49-F238E27FC236}">
                <a16:creationId xmlns:a16="http://schemas.microsoft.com/office/drawing/2014/main" id="{111B98C0-6A7D-C61E-3FB2-8552FA0373E4}"/>
              </a:ext>
            </a:extLst>
          </p:cNvPr>
          <p:cNvSpPr/>
          <p:nvPr/>
        </p:nvSpPr>
        <p:spPr>
          <a:xfrm>
            <a:off x="906170" y="786745"/>
            <a:ext cx="289560" cy="555625"/>
          </a:xfrm>
          <a:custGeom>
            <a:avLst/>
            <a:gdLst/>
            <a:ahLst/>
            <a:cxnLst/>
            <a:rect l="l" t="t" r="r" b="b"/>
            <a:pathLst>
              <a:path w="289559" h="555625" extrusionOk="0">
                <a:moveTo>
                  <a:pt x="0" y="555586"/>
                </a:moveTo>
                <a:lnTo>
                  <a:pt x="47638" y="545864"/>
                </a:lnTo>
                <a:lnTo>
                  <a:pt x="81545" y="527716"/>
                </a:lnTo>
                <a:lnTo>
                  <a:pt x="117945" y="487728"/>
                </a:lnTo>
                <a:lnTo>
                  <a:pt x="173062" y="412483"/>
                </a:lnTo>
                <a:lnTo>
                  <a:pt x="230554" y="293275"/>
                </a:lnTo>
                <a:lnTo>
                  <a:pt x="266184" y="157568"/>
                </a:lnTo>
                <a:lnTo>
                  <a:pt x="284342" y="46198"/>
                </a:lnTo>
                <a:lnTo>
                  <a:pt x="289420" y="0"/>
                </a:lnTo>
              </a:path>
            </a:pathLst>
          </a:custGeom>
          <a:noFill/>
          <a:ln w="9525" cap="flat" cmpd="sng">
            <a:solidFill>
              <a:srgbClr val="C5B27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8" name="Google Shape;88;p8">
            <a:extLst>
              <a:ext uri="{FF2B5EF4-FFF2-40B4-BE49-F238E27FC236}">
                <a16:creationId xmlns:a16="http://schemas.microsoft.com/office/drawing/2014/main" id="{F0066CF9-0A69-DE53-EF04-D343A7FAA00E}"/>
              </a:ext>
            </a:extLst>
          </p:cNvPr>
          <p:cNvSpPr/>
          <p:nvPr/>
        </p:nvSpPr>
        <p:spPr>
          <a:xfrm>
            <a:off x="612278" y="743164"/>
            <a:ext cx="588010" cy="52069"/>
          </a:xfrm>
          <a:custGeom>
            <a:avLst/>
            <a:gdLst/>
            <a:ahLst/>
            <a:cxnLst/>
            <a:rect l="l" t="t" r="r" b="b"/>
            <a:pathLst>
              <a:path w="588010" h="52070" extrusionOk="0">
                <a:moveTo>
                  <a:pt x="293890" y="0"/>
                </a:moveTo>
                <a:lnTo>
                  <a:pt x="179090" y="6861"/>
                </a:lnTo>
                <a:lnTo>
                  <a:pt x="85718" y="21958"/>
                </a:lnTo>
                <a:lnTo>
                  <a:pt x="22960" y="37054"/>
                </a:lnTo>
                <a:lnTo>
                  <a:pt x="0" y="43916"/>
                </a:lnTo>
                <a:lnTo>
                  <a:pt x="10147" y="51777"/>
                </a:lnTo>
                <a:lnTo>
                  <a:pt x="85511" y="27262"/>
                </a:lnTo>
                <a:lnTo>
                  <a:pt x="140188" y="14673"/>
                </a:lnTo>
                <a:lnTo>
                  <a:pt x="200781" y="10035"/>
                </a:lnTo>
                <a:lnTo>
                  <a:pt x="469948" y="9372"/>
                </a:lnTo>
                <a:lnTo>
                  <a:pt x="453080" y="5489"/>
                </a:lnTo>
                <a:lnTo>
                  <a:pt x="390322" y="686"/>
                </a:lnTo>
                <a:lnTo>
                  <a:pt x="293890" y="0"/>
                </a:lnTo>
                <a:close/>
              </a:path>
              <a:path w="588010" h="52070" extrusionOk="0">
                <a:moveTo>
                  <a:pt x="469948" y="9372"/>
                </a:moveTo>
                <a:lnTo>
                  <a:pt x="293890" y="9372"/>
                </a:lnTo>
                <a:lnTo>
                  <a:pt x="404734" y="15998"/>
                </a:lnTo>
                <a:lnTo>
                  <a:pt x="494885" y="30575"/>
                </a:lnTo>
                <a:lnTo>
                  <a:pt x="555478" y="45152"/>
                </a:lnTo>
                <a:lnTo>
                  <a:pt x="577646" y="51777"/>
                </a:lnTo>
                <a:lnTo>
                  <a:pt x="587781" y="43916"/>
                </a:lnTo>
                <a:lnTo>
                  <a:pt x="509715" y="18527"/>
                </a:lnTo>
                <a:lnTo>
                  <a:pt x="469948" y="9372"/>
                </a:lnTo>
                <a:close/>
              </a:path>
            </a:pathLst>
          </a:custGeom>
          <a:solidFill>
            <a:srgbClr val="69590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9" name="Google Shape;89;p8">
            <a:extLst>
              <a:ext uri="{FF2B5EF4-FFF2-40B4-BE49-F238E27FC236}">
                <a16:creationId xmlns:a16="http://schemas.microsoft.com/office/drawing/2014/main" id="{DC89B2D9-C3E1-9904-FF73-66CA77DDF623}"/>
              </a:ext>
            </a:extLst>
          </p:cNvPr>
          <p:cNvSpPr/>
          <p:nvPr/>
        </p:nvSpPr>
        <p:spPr>
          <a:xfrm>
            <a:off x="569511" y="1066960"/>
            <a:ext cx="669875" cy="109937"/>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1" name="Google Shape;91;p8">
            <a:extLst>
              <a:ext uri="{FF2B5EF4-FFF2-40B4-BE49-F238E27FC236}">
                <a16:creationId xmlns:a16="http://schemas.microsoft.com/office/drawing/2014/main" id="{75973957-B28E-D911-BA98-C196D7368B66}"/>
              </a:ext>
            </a:extLst>
          </p:cNvPr>
          <p:cNvSpPr txBox="1"/>
          <p:nvPr/>
        </p:nvSpPr>
        <p:spPr>
          <a:xfrm>
            <a:off x="397390" y="1401585"/>
            <a:ext cx="1014094" cy="543739"/>
          </a:xfrm>
          <a:prstGeom prst="rect">
            <a:avLst/>
          </a:prstGeom>
          <a:noFill/>
          <a:ln>
            <a:noFill/>
          </a:ln>
        </p:spPr>
        <p:txBody>
          <a:bodyPr spcFirstLastPara="1" wrap="square" lIns="0" tIns="12700" rIns="0" bIns="0" anchor="t"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rgbClr val="928989"/>
                </a:solidFill>
                <a:latin typeface="Lato"/>
                <a:ea typeface="Lato"/>
                <a:cs typeface="Lato"/>
                <a:sym typeface="Lato"/>
              </a:rPr>
              <a:t>Penny Price Academy</a:t>
            </a:r>
            <a:endParaRPr sz="800" b="0" i="0" u="none" strike="noStrike" cap="none">
              <a:solidFill>
                <a:schemeClr val="dk1"/>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endParaRPr sz="800" b="1" i="0" u="none" strike="noStrike" cap="none">
              <a:solidFill>
                <a:srgbClr val="4F4B4D"/>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r>
              <a:rPr lang="en-GB" sz="800" b="1" i="0" u="none" strike="noStrike" cap="none">
                <a:solidFill>
                  <a:schemeClr val="tx1"/>
                </a:solidFill>
                <a:latin typeface="Lato"/>
                <a:ea typeface="Lato"/>
                <a:cs typeface="Lato"/>
                <a:sym typeface="Lato"/>
              </a:rPr>
              <a:t>Saturday Club</a:t>
            </a:r>
          </a:p>
          <a:p>
            <a:pPr marL="0" marR="0" lvl="0" indent="0" algn="ctr" rtl="0">
              <a:lnSpc>
                <a:spcPct val="100000"/>
              </a:lnSpc>
              <a:spcBef>
                <a:spcPts val="100"/>
              </a:spcBef>
              <a:spcAft>
                <a:spcPts val="0"/>
              </a:spcAft>
              <a:buClr>
                <a:srgbClr val="000000"/>
              </a:buClr>
              <a:buSzPts val="800"/>
              <a:buFont typeface="Arial"/>
              <a:buNone/>
            </a:pPr>
            <a:r>
              <a:rPr lang="en-GB" sz="800" b="1">
                <a:solidFill>
                  <a:schemeClr val="tx1"/>
                </a:solidFill>
                <a:latin typeface="Lato"/>
                <a:ea typeface="Lato"/>
                <a:cs typeface="Lato"/>
                <a:sym typeface="Lato"/>
              </a:rPr>
              <a:t>November 2024</a:t>
            </a:r>
            <a:endParaRPr sz="800" b="0" i="0" u="none" strike="noStrike" cap="none">
              <a:solidFill>
                <a:schemeClr val="tx1"/>
              </a:solidFill>
              <a:latin typeface="Lato Black"/>
              <a:ea typeface="Lato Black"/>
              <a:cs typeface="Lato Black"/>
              <a:sym typeface="Lato Black"/>
            </a:endParaRPr>
          </a:p>
        </p:txBody>
      </p:sp>
      <p:sp>
        <p:nvSpPr>
          <p:cNvPr id="92" name="Google Shape;92;p8">
            <a:extLst>
              <a:ext uri="{FF2B5EF4-FFF2-40B4-BE49-F238E27FC236}">
                <a16:creationId xmlns:a16="http://schemas.microsoft.com/office/drawing/2014/main" id="{E146066C-1347-5707-D533-B218393C8BC6}"/>
              </a:ext>
            </a:extLst>
          </p:cNvPr>
          <p:cNvSpPr txBox="1"/>
          <p:nvPr/>
        </p:nvSpPr>
        <p:spPr>
          <a:xfrm>
            <a:off x="1915827" y="1044494"/>
            <a:ext cx="6848222" cy="1569620"/>
          </a:xfrm>
          <a:prstGeom prst="rect">
            <a:avLst/>
          </a:prstGeom>
          <a:noFill/>
          <a:ln>
            <a:noFill/>
          </a:ln>
        </p:spPr>
        <p:txBody>
          <a:bodyPr spcFirstLastPara="1" wrap="square" lIns="91425" tIns="45700" rIns="91425" bIns="45700" anchor="t" anchorCtr="0">
            <a:spAutoFit/>
          </a:bodyPr>
          <a:lstStyle/>
          <a:p>
            <a:pPr marL="82035" lvl="0" algn="l" rtl="0">
              <a:spcBef>
                <a:spcPts val="0"/>
              </a:spcBef>
              <a:spcAft>
                <a:spcPts val="0"/>
              </a:spcAft>
              <a:buSzPts val="2308"/>
            </a:pPr>
            <a:r>
              <a:rPr lang="en-GB" sz="2400">
                <a:solidFill>
                  <a:srgbClr val="000000"/>
                </a:solidFill>
                <a:effectLst/>
                <a:latin typeface="Lato" panose="020F0502020204030203" pitchFamily="34" charset="0"/>
                <a:ea typeface="Calibri" panose="020F0502020204030204" pitchFamily="34" charset="0"/>
                <a:cs typeface="Times New Roman" panose="02020603050405020304" pitchFamily="18" charset="0"/>
              </a:rPr>
              <a:t>Anthemis Nobilis Flower Oil</a:t>
            </a:r>
          </a:p>
          <a:p>
            <a:pPr marL="367785" lvl="0" indent="-285750" algn="l" rtl="0">
              <a:spcBef>
                <a:spcPts val="0"/>
              </a:spcBef>
              <a:spcAft>
                <a:spcPts val="0"/>
              </a:spcAft>
              <a:buSzPts val="2308"/>
              <a:buFont typeface="Arial" panose="020B0604020202020204" pitchFamily="34" charset="0"/>
              <a:buChar char="•"/>
            </a:pPr>
            <a:r>
              <a:rPr lang="en-CA" sz="2400">
                <a:solidFill>
                  <a:srgbClr val="000000"/>
                </a:solidFill>
                <a:effectLst/>
                <a:latin typeface="Lato" panose="020F0502020204030203" pitchFamily="34" charset="0"/>
                <a:ea typeface="Calibri" panose="020F0502020204030204" pitchFamily="34" charset="0"/>
                <a:cs typeface="Times New Roman" panose="02020603050405020304" pitchFamily="18" charset="0"/>
              </a:rPr>
              <a:t>Anti-inflammatory</a:t>
            </a:r>
          </a:p>
          <a:p>
            <a:pPr marL="367785" lvl="0" indent="-285750" algn="l" rtl="0">
              <a:spcBef>
                <a:spcPts val="0"/>
              </a:spcBef>
              <a:spcAft>
                <a:spcPts val="0"/>
              </a:spcAft>
              <a:buSzPts val="2308"/>
              <a:buFont typeface="Arial" panose="020B0604020202020204" pitchFamily="34" charset="0"/>
              <a:buChar char="•"/>
            </a:pPr>
            <a:r>
              <a:rPr lang="en-CA" sz="2400">
                <a:solidFill>
                  <a:srgbClr val="000000"/>
                </a:solidFill>
                <a:latin typeface="Lato" panose="020F0502020204030203" pitchFamily="34" charset="0"/>
                <a:ea typeface="Calibri" panose="020F0502020204030204" pitchFamily="34" charset="0"/>
                <a:cs typeface="Times New Roman" panose="02020603050405020304" pitchFamily="18" charset="0"/>
              </a:rPr>
              <a:t>C</a:t>
            </a:r>
            <a:r>
              <a:rPr lang="en-CA" sz="2400">
                <a:solidFill>
                  <a:srgbClr val="000000"/>
                </a:solidFill>
                <a:effectLst/>
                <a:latin typeface="Lato" panose="020F0502020204030203" pitchFamily="34" charset="0"/>
                <a:ea typeface="Calibri" panose="020F0502020204030204" pitchFamily="34" charset="0"/>
                <a:cs typeface="Times New Roman" panose="02020603050405020304" pitchFamily="18" charset="0"/>
              </a:rPr>
              <a:t>ell regenerating</a:t>
            </a:r>
          </a:p>
          <a:p>
            <a:pPr marL="82035" lvl="0" algn="l" rtl="0">
              <a:spcBef>
                <a:spcPts val="0"/>
              </a:spcBef>
              <a:spcAft>
                <a:spcPts val="0"/>
              </a:spcAft>
              <a:buSzPts val="2308"/>
            </a:pPr>
            <a:endParaRPr lang="en-GB" sz="2400">
              <a:solidFill>
                <a:srgbClr val="000000"/>
              </a:solidFill>
              <a:effectLst/>
              <a:latin typeface="Lato" panose="020F0502020204030203" pitchFamily="34" charset="0"/>
              <a:ea typeface="Calibri" panose="020F0502020204030204" pitchFamily="34" charset="0"/>
              <a:cs typeface="Times New Roman" panose="02020603050405020304" pitchFamily="18" charset="0"/>
            </a:endParaRPr>
          </a:p>
        </p:txBody>
      </p:sp>
      <p:sp>
        <p:nvSpPr>
          <p:cNvPr id="2" name="Google Shape;90;p8">
            <a:extLst>
              <a:ext uri="{FF2B5EF4-FFF2-40B4-BE49-F238E27FC236}">
                <a16:creationId xmlns:a16="http://schemas.microsoft.com/office/drawing/2014/main" id="{261C8863-0119-8E13-36B2-7AC92F587A1C}"/>
              </a:ext>
            </a:extLst>
          </p:cNvPr>
          <p:cNvSpPr txBox="1">
            <a:spLocks/>
          </p:cNvSpPr>
          <p:nvPr/>
        </p:nvSpPr>
        <p:spPr>
          <a:xfrm>
            <a:off x="1932504" y="600783"/>
            <a:ext cx="6768384" cy="443711"/>
          </a:xfrm>
          <a:prstGeom prst="rect">
            <a:avLst/>
          </a:prstGeom>
          <a:noFill/>
          <a:ln>
            <a:noFill/>
          </a:ln>
        </p:spPr>
        <p:txBody>
          <a:bodyPr spcFirstLastPara="1" wrap="square" lIns="0" tIns="1270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000" b="1" i="0" u="none" strike="noStrike" cap="none">
                <a:solidFill>
                  <a:schemeClr val="dk1"/>
                </a:solidFill>
                <a:latin typeface="Lato"/>
                <a:ea typeface="Lato"/>
                <a:cs typeface="Lato"/>
                <a:sym typeface="Lato"/>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12699"/>
            <a:r>
              <a:rPr lang="en-GB" sz="3200">
                <a:solidFill>
                  <a:srgbClr val="FF0000"/>
                </a:solidFill>
              </a:rPr>
              <a:t>Chamomile Roman</a:t>
            </a:r>
          </a:p>
        </p:txBody>
      </p:sp>
      <p:pic>
        <p:nvPicPr>
          <p:cNvPr id="3" name="Picture 2" descr="Free Magnolia Branches photo and picture">
            <a:extLst>
              <a:ext uri="{FF2B5EF4-FFF2-40B4-BE49-F238E27FC236}">
                <a16:creationId xmlns:a16="http://schemas.microsoft.com/office/drawing/2014/main" id="{283D2250-3F29-0BFF-6460-A59B2AA209D7}"/>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42826" r="41038"/>
          <a:stretch/>
        </p:blipFill>
        <p:spPr bwMode="auto">
          <a:xfrm>
            <a:off x="8890222" y="28575"/>
            <a:ext cx="1803178" cy="7562850"/>
          </a:xfrm>
          <a:prstGeom prst="rect">
            <a:avLst/>
          </a:prstGeom>
          <a:noFill/>
          <a:extLst>
            <a:ext uri="{909E8E84-426E-40DD-AFC4-6F175D3DCCD1}">
              <a14:hiddenFill xmlns:a14="http://schemas.microsoft.com/office/drawing/2010/main">
                <a:solidFill>
                  <a:srgbClr val="FFFFFF"/>
                </a:solidFill>
              </a14:hiddenFill>
            </a:ext>
          </a:extLst>
        </p:spPr>
      </p:pic>
      <p:sp>
        <p:nvSpPr>
          <p:cNvPr id="4" name="Google Shape;90;p8">
            <a:extLst>
              <a:ext uri="{FF2B5EF4-FFF2-40B4-BE49-F238E27FC236}">
                <a16:creationId xmlns:a16="http://schemas.microsoft.com/office/drawing/2014/main" id="{BEDAE6FF-3E8E-BA14-B1AE-166E8F688CB2}"/>
              </a:ext>
            </a:extLst>
          </p:cNvPr>
          <p:cNvSpPr txBox="1">
            <a:spLocks/>
          </p:cNvSpPr>
          <p:nvPr/>
        </p:nvSpPr>
        <p:spPr>
          <a:xfrm>
            <a:off x="1962508" y="2310919"/>
            <a:ext cx="6768384" cy="443711"/>
          </a:xfrm>
          <a:prstGeom prst="rect">
            <a:avLst/>
          </a:prstGeom>
          <a:noFill/>
          <a:ln>
            <a:noFill/>
          </a:ln>
        </p:spPr>
        <p:txBody>
          <a:bodyPr spcFirstLastPara="1" wrap="square" lIns="0" tIns="1270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000" b="1" i="0" u="none" strike="noStrike" cap="none">
                <a:solidFill>
                  <a:schemeClr val="dk1"/>
                </a:solidFill>
                <a:latin typeface="Lato"/>
                <a:ea typeface="Lato"/>
                <a:cs typeface="Lato"/>
                <a:sym typeface="Lato"/>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12699"/>
            <a:r>
              <a:rPr lang="en-GB" sz="3200">
                <a:solidFill>
                  <a:srgbClr val="FF0000"/>
                </a:solidFill>
              </a:rPr>
              <a:t>Spearmint</a:t>
            </a:r>
          </a:p>
        </p:txBody>
      </p:sp>
      <p:sp>
        <p:nvSpPr>
          <p:cNvPr id="5" name="Google Shape;92;p8">
            <a:extLst>
              <a:ext uri="{FF2B5EF4-FFF2-40B4-BE49-F238E27FC236}">
                <a16:creationId xmlns:a16="http://schemas.microsoft.com/office/drawing/2014/main" id="{E6AC9390-25BE-39F3-5248-975633B76028}"/>
              </a:ext>
            </a:extLst>
          </p:cNvPr>
          <p:cNvSpPr txBox="1"/>
          <p:nvPr/>
        </p:nvSpPr>
        <p:spPr>
          <a:xfrm>
            <a:off x="1833435" y="2820767"/>
            <a:ext cx="6848222" cy="1569620"/>
          </a:xfrm>
          <a:prstGeom prst="rect">
            <a:avLst/>
          </a:prstGeom>
          <a:noFill/>
          <a:ln>
            <a:noFill/>
          </a:ln>
        </p:spPr>
        <p:txBody>
          <a:bodyPr spcFirstLastPara="1" wrap="square" lIns="91425" tIns="45700" rIns="91425" bIns="45700" anchor="t" anchorCtr="0">
            <a:spAutoFit/>
          </a:bodyPr>
          <a:lstStyle/>
          <a:p>
            <a:pPr marL="82035" lvl="0" algn="l" rtl="0">
              <a:spcBef>
                <a:spcPts val="0"/>
              </a:spcBef>
              <a:spcAft>
                <a:spcPts val="0"/>
              </a:spcAft>
              <a:buSzPts val="2308"/>
            </a:pPr>
            <a:r>
              <a:rPr lang="en-GB" sz="2400">
                <a:solidFill>
                  <a:srgbClr val="000000"/>
                </a:solidFill>
                <a:effectLst/>
                <a:latin typeface="Lato" panose="020F0502020204030203" pitchFamily="34" charset="0"/>
                <a:ea typeface="Calibri" panose="020F0502020204030204" pitchFamily="34" charset="0"/>
                <a:cs typeface="Times New Roman" panose="02020603050405020304" pitchFamily="18" charset="0"/>
              </a:rPr>
              <a:t>Mentha </a:t>
            </a:r>
            <a:r>
              <a:rPr lang="en-GB" sz="2400" err="1">
                <a:solidFill>
                  <a:srgbClr val="000000"/>
                </a:solidFill>
                <a:effectLst/>
                <a:latin typeface="Lato" panose="020F0502020204030203" pitchFamily="34" charset="0"/>
                <a:ea typeface="Calibri" panose="020F0502020204030204" pitchFamily="34" charset="0"/>
                <a:cs typeface="Times New Roman" panose="02020603050405020304" pitchFamily="18" charset="0"/>
              </a:rPr>
              <a:t>Viridis</a:t>
            </a:r>
            <a:r>
              <a:rPr lang="en-GB" sz="2400">
                <a:solidFill>
                  <a:srgbClr val="000000"/>
                </a:solidFill>
                <a:effectLst/>
                <a:latin typeface="Lato" panose="020F0502020204030203" pitchFamily="34" charset="0"/>
                <a:ea typeface="Calibri" panose="020F0502020204030204" pitchFamily="34" charset="0"/>
                <a:cs typeface="Times New Roman" panose="02020603050405020304" pitchFamily="18" charset="0"/>
              </a:rPr>
              <a:t> </a:t>
            </a:r>
          </a:p>
          <a:p>
            <a:pPr marL="367785" lvl="0" indent="-285750" algn="l" rtl="0">
              <a:spcBef>
                <a:spcPts val="0"/>
              </a:spcBef>
              <a:spcAft>
                <a:spcPts val="0"/>
              </a:spcAft>
              <a:buSzPts val="2308"/>
              <a:buFont typeface="Arial" panose="020B0604020202020204" pitchFamily="34" charset="0"/>
              <a:buChar char="•"/>
            </a:pPr>
            <a:r>
              <a:rPr lang="en-CA" sz="2400">
                <a:solidFill>
                  <a:srgbClr val="000000"/>
                </a:solidFill>
                <a:effectLst/>
                <a:latin typeface="Lato" panose="020F0502020204030203" pitchFamily="34" charset="0"/>
                <a:ea typeface="Calibri" panose="020F0502020204030204" pitchFamily="34" charset="0"/>
                <a:cs typeface="Times New Roman" panose="02020603050405020304" pitchFamily="18" charset="0"/>
              </a:rPr>
              <a:t>Antimicrobial</a:t>
            </a:r>
          </a:p>
          <a:p>
            <a:pPr marL="367785" lvl="0" indent="-285750" algn="l" rtl="0">
              <a:spcBef>
                <a:spcPts val="0"/>
              </a:spcBef>
              <a:spcAft>
                <a:spcPts val="0"/>
              </a:spcAft>
              <a:buSzPts val="2308"/>
              <a:buFont typeface="Arial" panose="020B0604020202020204" pitchFamily="34" charset="0"/>
              <a:buChar char="•"/>
            </a:pPr>
            <a:r>
              <a:rPr lang="en-CA" sz="2400">
                <a:solidFill>
                  <a:srgbClr val="000000"/>
                </a:solidFill>
                <a:effectLst/>
                <a:latin typeface="Lato" panose="020F0502020204030203" pitchFamily="34" charset="0"/>
                <a:ea typeface="Calibri" panose="020F0502020204030204" pitchFamily="34" charset="0"/>
                <a:cs typeface="Times New Roman" panose="02020603050405020304" pitchFamily="18" charset="0"/>
              </a:rPr>
              <a:t>Moisturiser</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p>
            <a:pPr marL="82035" lvl="0" algn="l" rtl="0">
              <a:spcBef>
                <a:spcPts val="0"/>
              </a:spcBef>
              <a:spcAft>
                <a:spcPts val="0"/>
              </a:spcAft>
              <a:buSzPts val="2308"/>
            </a:pPr>
            <a:r>
              <a:rPr lang="en-GB" sz="2400">
                <a:solidFill>
                  <a:srgbClr val="000000"/>
                </a:solidFill>
                <a:effectLst/>
                <a:latin typeface="Lato" panose="020F0502020204030203" pitchFamily="34" charset="0"/>
                <a:ea typeface="Calibri" panose="020F0502020204030204" pitchFamily="34" charset="0"/>
                <a:cs typeface="Times New Roman" panose="02020603050405020304" pitchFamily="18" charset="0"/>
              </a:rPr>
              <a:t> </a:t>
            </a:r>
          </a:p>
        </p:txBody>
      </p:sp>
      <p:sp>
        <p:nvSpPr>
          <p:cNvPr id="7" name="Google Shape;90;p8">
            <a:extLst>
              <a:ext uri="{FF2B5EF4-FFF2-40B4-BE49-F238E27FC236}">
                <a16:creationId xmlns:a16="http://schemas.microsoft.com/office/drawing/2014/main" id="{AEFAF5A9-9A80-5150-73E8-808E617451F2}"/>
              </a:ext>
            </a:extLst>
          </p:cNvPr>
          <p:cNvSpPr txBox="1">
            <a:spLocks/>
          </p:cNvSpPr>
          <p:nvPr/>
        </p:nvSpPr>
        <p:spPr>
          <a:xfrm>
            <a:off x="2011736" y="4350240"/>
            <a:ext cx="6768384" cy="443711"/>
          </a:xfrm>
          <a:prstGeom prst="rect">
            <a:avLst/>
          </a:prstGeom>
          <a:noFill/>
          <a:ln>
            <a:noFill/>
          </a:ln>
        </p:spPr>
        <p:txBody>
          <a:bodyPr spcFirstLastPara="1" wrap="square" lIns="0" tIns="1270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000" b="1" i="0" u="none" strike="noStrike" cap="none">
                <a:solidFill>
                  <a:schemeClr val="dk1"/>
                </a:solidFill>
                <a:latin typeface="Lato"/>
                <a:ea typeface="Lato"/>
                <a:cs typeface="Lato"/>
                <a:sym typeface="Lato"/>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12699"/>
            <a:r>
              <a:rPr lang="en-GB" sz="3200">
                <a:solidFill>
                  <a:srgbClr val="FF0000"/>
                </a:solidFill>
              </a:rPr>
              <a:t>Orange Sweet </a:t>
            </a:r>
            <a:endParaRPr lang="en-GB">
              <a:solidFill>
                <a:srgbClr val="FF0000"/>
              </a:solidFill>
            </a:endParaRPr>
          </a:p>
        </p:txBody>
      </p:sp>
      <p:sp>
        <p:nvSpPr>
          <p:cNvPr id="8" name="TextBox 7">
            <a:extLst>
              <a:ext uri="{FF2B5EF4-FFF2-40B4-BE49-F238E27FC236}">
                <a16:creationId xmlns:a16="http://schemas.microsoft.com/office/drawing/2014/main" id="{F38EFEDF-5129-6562-E7EF-F3239A834823}"/>
              </a:ext>
            </a:extLst>
          </p:cNvPr>
          <p:cNvSpPr txBox="1"/>
          <p:nvPr/>
        </p:nvSpPr>
        <p:spPr>
          <a:xfrm>
            <a:off x="2011736" y="5135030"/>
            <a:ext cx="5732660" cy="1569660"/>
          </a:xfrm>
          <a:prstGeom prst="rect">
            <a:avLst/>
          </a:prstGeom>
          <a:noFill/>
        </p:spPr>
        <p:txBody>
          <a:bodyPr wrap="none" rtlCol="0">
            <a:spAutoFit/>
          </a:bodyPr>
          <a:lstStyle/>
          <a:p>
            <a:r>
              <a:rPr lang="en-GB" sz="2400">
                <a:latin typeface="Lato" panose="020F0502020204030203" pitchFamily="34" charset="0"/>
                <a:ea typeface="Lato" panose="020F0502020204030203" pitchFamily="34" charset="0"/>
                <a:cs typeface="Lato" panose="020F0502020204030203" pitchFamily="34" charset="0"/>
              </a:rPr>
              <a:t>Citrus Aurantium Dulcis</a:t>
            </a:r>
          </a:p>
          <a:p>
            <a:pPr marL="285750" indent="-285750">
              <a:buFont typeface="Arial" panose="020B0604020202020204" pitchFamily="34" charset="0"/>
              <a:buChar char="•"/>
            </a:pPr>
            <a:r>
              <a:rPr lang="en-GB" sz="2400">
                <a:effectLst/>
                <a:latin typeface="Lato" panose="020F0502020204030203" pitchFamily="34" charset="0"/>
                <a:ea typeface="Lato" panose="020F0502020204030203" pitchFamily="34" charset="0"/>
                <a:cs typeface="Lato" panose="020F0502020204030203" pitchFamily="34" charset="0"/>
              </a:rPr>
              <a:t>Antiseptic and anti-inflammatory</a:t>
            </a:r>
          </a:p>
          <a:p>
            <a:pPr marL="285750" indent="-285750">
              <a:buFont typeface="Arial" panose="020B0604020202020204" pitchFamily="34" charset="0"/>
              <a:buChar char="•"/>
            </a:pPr>
            <a:r>
              <a:rPr lang="en-GB" sz="2400">
                <a:effectLst/>
                <a:latin typeface="Lato" panose="020F0502020204030203" pitchFamily="34" charset="0"/>
                <a:ea typeface="Lato" panose="020F0502020204030203" pitchFamily="34" charset="0"/>
                <a:cs typeface="Lato" panose="020F0502020204030203" pitchFamily="34" charset="0"/>
              </a:rPr>
              <a:t>Increase the ability to absorb vitamin C</a:t>
            </a:r>
          </a:p>
          <a:p>
            <a:endParaRPr lang="en-GB" sz="24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4284735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2">
          <a:extLst>
            <a:ext uri="{FF2B5EF4-FFF2-40B4-BE49-F238E27FC236}">
              <a16:creationId xmlns:a16="http://schemas.microsoft.com/office/drawing/2014/main" id="{A2FDC15D-747E-3554-2E01-85A1AFB46B80}"/>
            </a:ext>
          </a:extLst>
        </p:cNvPr>
        <p:cNvGrpSpPr/>
        <p:nvPr/>
      </p:nvGrpSpPr>
      <p:grpSpPr>
        <a:xfrm>
          <a:off x="0" y="0"/>
          <a:ext cx="0" cy="0"/>
          <a:chOff x="0" y="0"/>
          <a:chExt cx="0" cy="0"/>
        </a:xfrm>
      </p:grpSpPr>
      <p:sp>
        <p:nvSpPr>
          <p:cNvPr id="6" name="Google Shape;170;p11">
            <a:extLst>
              <a:ext uri="{FF2B5EF4-FFF2-40B4-BE49-F238E27FC236}">
                <a16:creationId xmlns:a16="http://schemas.microsoft.com/office/drawing/2014/main" id="{ED0120F7-B9CB-17CF-7E88-96B6BC92A0D4}"/>
              </a:ext>
            </a:extLst>
          </p:cNvPr>
          <p:cNvSpPr/>
          <p:nvPr/>
        </p:nvSpPr>
        <p:spPr>
          <a:xfrm>
            <a:off x="0" y="0"/>
            <a:ext cx="1803171" cy="7562850"/>
          </a:xfrm>
          <a:prstGeom prst="rect">
            <a:avLst/>
          </a:prstGeom>
          <a:solidFill>
            <a:schemeClr val="bg1">
              <a:lumMod val="9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63" name="Google Shape;63;p8">
            <a:extLst>
              <a:ext uri="{FF2B5EF4-FFF2-40B4-BE49-F238E27FC236}">
                <a16:creationId xmlns:a16="http://schemas.microsoft.com/office/drawing/2014/main" id="{3505CCE8-A8DC-55A5-A7B5-E4E92811B7B7}"/>
              </a:ext>
            </a:extLst>
          </p:cNvPr>
          <p:cNvSpPr/>
          <p:nvPr/>
        </p:nvSpPr>
        <p:spPr>
          <a:xfrm>
            <a:off x="1803175" y="0"/>
            <a:ext cx="0" cy="2754630"/>
          </a:xfrm>
          <a:custGeom>
            <a:avLst/>
            <a:gdLst/>
            <a:ahLst/>
            <a:cxnLst/>
            <a:rect l="l" t="t" r="r" b="b"/>
            <a:pathLst>
              <a:path w="120000" h="2754630" extrusionOk="0">
                <a:moveTo>
                  <a:pt x="0" y="0"/>
                </a:moveTo>
                <a:lnTo>
                  <a:pt x="0" y="2754007"/>
                </a:lnTo>
              </a:path>
            </a:pathLst>
          </a:custGeom>
          <a:noFill/>
          <a:ln w="9525" cap="flat" cmpd="sng">
            <a:solidFill>
              <a:srgbClr val="B3B2B2"/>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4" name="Google Shape;64;p8">
            <a:extLst>
              <a:ext uri="{FF2B5EF4-FFF2-40B4-BE49-F238E27FC236}">
                <a16:creationId xmlns:a16="http://schemas.microsoft.com/office/drawing/2014/main" id="{00A65CF7-40AF-CAD2-721D-B80974AE9851}"/>
              </a:ext>
            </a:extLst>
          </p:cNvPr>
          <p:cNvSpPr/>
          <p:nvPr/>
        </p:nvSpPr>
        <p:spPr>
          <a:xfrm>
            <a:off x="419163" y="540004"/>
            <a:ext cx="971143" cy="828624"/>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5" name="Google Shape;65;p8">
            <a:extLst>
              <a:ext uri="{FF2B5EF4-FFF2-40B4-BE49-F238E27FC236}">
                <a16:creationId xmlns:a16="http://schemas.microsoft.com/office/drawing/2014/main" id="{3A91F029-4CD4-F4F3-13E0-52F318280720}"/>
              </a:ext>
            </a:extLst>
          </p:cNvPr>
          <p:cNvSpPr/>
          <p:nvPr/>
        </p:nvSpPr>
        <p:spPr>
          <a:xfrm>
            <a:off x="473780" y="1215607"/>
            <a:ext cx="353060" cy="149860"/>
          </a:xfrm>
          <a:custGeom>
            <a:avLst/>
            <a:gdLst/>
            <a:ahLst/>
            <a:cxnLst/>
            <a:rect l="l" t="t" r="r" b="b"/>
            <a:pathLst>
              <a:path w="353059" h="149859" extrusionOk="0">
                <a:moveTo>
                  <a:pt x="281487" y="97696"/>
                </a:moveTo>
                <a:lnTo>
                  <a:pt x="226773" y="97696"/>
                </a:lnTo>
                <a:lnTo>
                  <a:pt x="249750" y="99118"/>
                </a:lnTo>
                <a:lnTo>
                  <a:pt x="276665" y="105540"/>
                </a:lnTo>
                <a:lnTo>
                  <a:pt x="318659" y="123635"/>
                </a:lnTo>
                <a:lnTo>
                  <a:pt x="346172" y="147327"/>
                </a:lnTo>
                <a:lnTo>
                  <a:pt x="351887" y="149791"/>
                </a:lnTo>
                <a:lnTo>
                  <a:pt x="315687" y="113550"/>
                </a:lnTo>
                <a:lnTo>
                  <a:pt x="282960" y="98071"/>
                </a:lnTo>
                <a:lnTo>
                  <a:pt x="281487" y="97696"/>
                </a:lnTo>
                <a:close/>
              </a:path>
              <a:path w="353059" h="149859" extrusionOk="0">
                <a:moveTo>
                  <a:pt x="218538" y="120835"/>
                </a:moveTo>
                <a:lnTo>
                  <a:pt x="203106" y="120835"/>
                </a:lnTo>
                <a:lnTo>
                  <a:pt x="205392" y="121825"/>
                </a:lnTo>
                <a:lnTo>
                  <a:pt x="204897" y="122968"/>
                </a:lnTo>
                <a:lnTo>
                  <a:pt x="205062" y="125750"/>
                </a:lnTo>
                <a:lnTo>
                  <a:pt x="211920" y="128696"/>
                </a:lnTo>
                <a:lnTo>
                  <a:pt x="217965" y="127248"/>
                </a:lnTo>
                <a:lnTo>
                  <a:pt x="219451" y="123819"/>
                </a:lnTo>
                <a:lnTo>
                  <a:pt x="218595" y="120888"/>
                </a:lnTo>
                <a:close/>
              </a:path>
              <a:path w="353059" h="149859" extrusionOk="0">
                <a:moveTo>
                  <a:pt x="193162" y="112478"/>
                </a:moveTo>
                <a:lnTo>
                  <a:pt x="189708" y="120479"/>
                </a:lnTo>
                <a:lnTo>
                  <a:pt x="191016" y="123743"/>
                </a:lnTo>
                <a:lnTo>
                  <a:pt x="196731" y="126207"/>
                </a:lnTo>
                <a:lnTo>
                  <a:pt x="201633" y="124264"/>
                </a:lnTo>
                <a:lnTo>
                  <a:pt x="203106" y="120835"/>
                </a:lnTo>
                <a:lnTo>
                  <a:pt x="218538" y="120835"/>
                </a:lnTo>
                <a:lnTo>
                  <a:pt x="215274" y="117783"/>
                </a:lnTo>
                <a:lnTo>
                  <a:pt x="212819" y="112821"/>
                </a:lnTo>
                <a:lnTo>
                  <a:pt x="197086" y="112821"/>
                </a:lnTo>
                <a:lnTo>
                  <a:pt x="193162" y="112478"/>
                </a:lnTo>
                <a:close/>
              </a:path>
              <a:path w="353059" h="149859" extrusionOk="0">
                <a:moveTo>
                  <a:pt x="196947" y="100565"/>
                </a:moveTo>
                <a:lnTo>
                  <a:pt x="194978" y="105137"/>
                </a:lnTo>
                <a:lnTo>
                  <a:pt x="196934" y="110040"/>
                </a:lnTo>
                <a:lnTo>
                  <a:pt x="197086" y="112821"/>
                </a:lnTo>
                <a:lnTo>
                  <a:pt x="212819" y="112821"/>
                </a:lnTo>
                <a:lnTo>
                  <a:pt x="212835" y="112478"/>
                </a:lnTo>
                <a:lnTo>
                  <a:pt x="214422" y="104033"/>
                </a:lnTo>
                <a:lnTo>
                  <a:pt x="220215" y="101061"/>
                </a:lnTo>
                <a:lnTo>
                  <a:pt x="198090" y="101061"/>
                </a:lnTo>
                <a:lnTo>
                  <a:pt x="196947" y="100565"/>
                </a:lnTo>
                <a:close/>
              </a:path>
              <a:path w="353059" h="149859" extrusionOk="0">
                <a:moveTo>
                  <a:pt x="274107" y="95816"/>
                </a:moveTo>
                <a:lnTo>
                  <a:pt x="192222" y="95816"/>
                </a:lnTo>
                <a:lnTo>
                  <a:pt x="197937" y="98279"/>
                </a:lnTo>
                <a:lnTo>
                  <a:pt x="198090" y="101061"/>
                </a:lnTo>
                <a:lnTo>
                  <a:pt x="220215" y="101061"/>
                </a:lnTo>
                <a:lnTo>
                  <a:pt x="226773" y="97696"/>
                </a:lnTo>
                <a:lnTo>
                  <a:pt x="281487" y="97696"/>
                </a:lnTo>
                <a:lnTo>
                  <a:pt x="274107" y="95816"/>
                </a:lnTo>
                <a:close/>
              </a:path>
              <a:path w="353059" h="149859" extrusionOk="0">
                <a:moveTo>
                  <a:pt x="23257" y="0"/>
                </a:moveTo>
                <a:lnTo>
                  <a:pt x="14771" y="615"/>
                </a:lnTo>
                <a:lnTo>
                  <a:pt x="7505" y="4295"/>
                </a:lnTo>
                <a:lnTo>
                  <a:pt x="2408" y="11196"/>
                </a:lnTo>
                <a:lnTo>
                  <a:pt x="0" y="32583"/>
                </a:lnTo>
                <a:lnTo>
                  <a:pt x="9563" y="50370"/>
                </a:lnTo>
                <a:lnTo>
                  <a:pt x="26334" y="64408"/>
                </a:lnTo>
                <a:lnTo>
                  <a:pt x="45550" y="74543"/>
                </a:lnTo>
                <a:lnTo>
                  <a:pt x="101636" y="93315"/>
                </a:lnTo>
                <a:lnTo>
                  <a:pt x="145632" y="99762"/>
                </a:lnTo>
                <a:lnTo>
                  <a:pt x="176255" y="98918"/>
                </a:lnTo>
                <a:lnTo>
                  <a:pt x="192222" y="95816"/>
                </a:lnTo>
                <a:lnTo>
                  <a:pt x="274107" y="95816"/>
                </a:lnTo>
                <a:lnTo>
                  <a:pt x="269776" y="94712"/>
                </a:lnTo>
                <a:lnTo>
                  <a:pt x="265635" y="93752"/>
                </a:lnTo>
                <a:lnTo>
                  <a:pt x="171853" y="93752"/>
                </a:lnTo>
                <a:lnTo>
                  <a:pt x="146647" y="93084"/>
                </a:lnTo>
                <a:lnTo>
                  <a:pt x="93811" y="81808"/>
                </a:lnTo>
                <a:lnTo>
                  <a:pt x="91526" y="77934"/>
                </a:lnTo>
                <a:lnTo>
                  <a:pt x="91686" y="77566"/>
                </a:lnTo>
                <a:lnTo>
                  <a:pt x="80843" y="77566"/>
                </a:lnTo>
                <a:lnTo>
                  <a:pt x="40741" y="62091"/>
                </a:lnTo>
                <a:lnTo>
                  <a:pt x="10795" y="30093"/>
                </a:lnTo>
                <a:lnTo>
                  <a:pt x="10767" y="29534"/>
                </a:lnTo>
                <a:lnTo>
                  <a:pt x="12174" y="26258"/>
                </a:lnTo>
                <a:lnTo>
                  <a:pt x="44151" y="26258"/>
                </a:lnTo>
                <a:lnTo>
                  <a:pt x="45287" y="22310"/>
                </a:lnTo>
                <a:lnTo>
                  <a:pt x="44764" y="14736"/>
                </a:lnTo>
                <a:lnTo>
                  <a:pt x="40624" y="7890"/>
                </a:lnTo>
                <a:lnTo>
                  <a:pt x="32012" y="2293"/>
                </a:lnTo>
                <a:lnTo>
                  <a:pt x="23257" y="0"/>
                </a:lnTo>
                <a:close/>
              </a:path>
              <a:path w="353059" h="149859" extrusionOk="0">
                <a:moveTo>
                  <a:pt x="215749" y="84805"/>
                </a:moveTo>
                <a:lnTo>
                  <a:pt x="169870" y="84805"/>
                </a:lnTo>
                <a:lnTo>
                  <a:pt x="172156" y="85795"/>
                </a:lnTo>
                <a:lnTo>
                  <a:pt x="184069" y="89580"/>
                </a:lnTo>
                <a:lnTo>
                  <a:pt x="190774" y="89758"/>
                </a:lnTo>
                <a:lnTo>
                  <a:pt x="192070" y="93034"/>
                </a:lnTo>
                <a:lnTo>
                  <a:pt x="171853" y="93752"/>
                </a:lnTo>
                <a:lnTo>
                  <a:pt x="265635" y="93752"/>
                </a:lnTo>
                <a:lnTo>
                  <a:pt x="258090" y="92003"/>
                </a:lnTo>
                <a:lnTo>
                  <a:pt x="246972" y="88272"/>
                </a:lnTo>
                <a:lnTo>
                  <a:pt x="245774" y="87738"/>
                </a:lnTo>
                <a:lnTo>
                  <a:pt x="245075" y="87256"/>
                </a:lnTo>
                <a:lnTo>
                  <a:pt x="235224" y="87256"/>
                </a:lnTo>
                <a:lnTo>
                  <a:pt x="224829" y="86608"/>
                </a:lnTo>
                <a:lnTo>
                  <a:pt x="215749" y="84805"/>
                </a:lnTo>
                <a:close/>
              </a:path>
              <a:path w="353059" h="149859" extrusionOk="0">
                <a:moveTo>
                  <a:pt x="188398" y="78061"/>
                </a:moveTo>
                <a:lnTo>
                  <a:pt x="151100" y="78061"/>
                </a:lnTo>
                <a:lnTo>
                  <a:pt x="154529" y="79547"/>
                </a:lnTo>
                <a:lnTo>
                  <a:pt x="155683" y="82455"/>
                </a:lnTo>
                <a:lnTo>
                  <a:pt x="155705" y="84170"/>
                </a:lnTo>
                <a:lnTo>
                  <a:pt x="155481" y="86735"/>
                </a:lnTo>
                <a:lnTo>
                  <a:pt x="162339" y="89694"/>
                </a:lnTo>
                <a:lnTo>
                  <a:pt x="167241" y="87738"/>
                </a:lnTo>
                <a:lnTo>
                  <a:pt x="169870" y="84805"/>
                </a:lnTo>
                <a:lnTo>
                  <a:pt x="215749" y="84805"/>
                </a:lnTo>
                <a:lnTo>
                  <a:pt x="205637" y="82797"/>
                </a:lnTo>
                <a:lnTo>
                  <a:pt x="188398" y="78061"/>
                </a:lnTo>
                <a:close/>
              </a:path>
              <a:path w="353059" h="149859" extrusionOk="0">
                <a:moveTo>
                  <a:pt x="234437" y="73362"/>
                </a:moveTo>
                <a:lnTo>
                  <a:pt x="232456" y="77934"/>
                </a:lnTo>
                <a:lnTo>
                  <a:pt x="232126" y="81858"/>
                </a:lnTo>
                <a:lnTo>
                  <a:pt x="235224" y="87256"/>
                </a:lnTo>
                <a:lnTo>
                  <a:pt x="245075" y="87256"/>
                </a:lnTo>
                <a:lnTo>
                  <a:pt x="240609" y="84170"/>
                </a:lnTo>
                <a:lnTo>
                  <a:pt x="236723" y="74353"/>
                </a:lnTo>
                <a:lnTo>
                  <a:pt x="234437" y="73362"/>
                </a:lnTo>
                <a:close/>
              </a:path>
              <a:path w="353059" h="149859" extrusionOk="0">
                <a:moveTo>
                  <a:pt x="162160" y="69031"/>
                </a:moveTo>
                <a:lnTo>
                  <a:pt x="133307" y="69031"/>
                </a:lnTo>
                <a:lnTo>
                  <a:pt x="136241" y="71660"/>
                </a:lnTo>
                <a:lnTo>
                  <a:pt x="136934" y="75432"/>
                </a:lnTo>
                <a:lnTo>
                  <a:pt x="136978" y="76943"/>
                </a:lnTo>
                <a:lnTo>
                  <a:pt x="136710" y="79991"/>
                </a:lnTo>
                <a:lnTo>
                  <a:pt x="142425" y="82455"/>
                </a:lnTo>
                <a:lnTo>
                  <a:pt x="144051" y="81808"/>
                </a:lnTo>
                <a:lnTo>
                  <a:pt x="146832" y="81642"/>
                </a:lnTo>
                <a:lnTo>
                  <a:pt x="148471" y="81007"/>
                </a:lnTo>
                <a:lnTo>
                  <a:pt x="148966" y="79864"/>
                </a:lnTo>
                <a:lnTo>
                  <a:pt x="151100" y="78061"/>
                </a:lnTo>
                <a:lnTo>
                  <a:pt x="188398" y="78061"/>
                </a:lnTo>
                <a:lnTo>
                  <a:pt x="182011" y="76306"/>
                </a:lnTo>
                <a:lnTo>
                  <a:pt x="162160" y="69031"/>
                </a:lnTo>
                <a:close/>
              </a:path>
              <a:path w="353059" h="149859" extrusionOk="0">
                <a:moveTo>
                  <a:pt x="75166" y="56154"/>
                </a:moveTo>
                <a:lnTo>
                  <a:pt x="73198" y="60713"/>
                </a:lnTo>
                <a:lnTo>
                  <a:pt x="79052" y="75432"/>
                </a:lnTo>
                <a:lnTo>
                  <a:pt x="80843" y="77566"/>
                </a:lnTo>
                <a:lnTo>
                  <a:pt x="91686" y="77566"/>
                </a:lnTo>
                <a:lnTo>
                  <a:pt x="91956" y="76943"/>
                </a:lnTo>
                <a:lnTo>
                  <a:pt x="90990" y="69755"/>
                </a:lnTo>
                <a:lnTo>
                  <a:pt x="85275" y="67291"/>
                </a:lnTo>
                <a:lnTo>
                  <a:pt x="85771" y="66148"/>
                </a:lnTo>
                <a:lnTo>
                  <a:pt x="83167" y="59595"/>
                </a:lnTo>
                <a:lnTo>
                  <a:pt x="75166" y="56154"/>
                </a:lnTo>
                <a:close/>
              </a:path>
              <a:path w="353059" h="149859" extrusionOk="0">
                <a:moveTo>
                  <a:pt x="143727" y="59049"/>
                </a:moveTo>
                <a:lnTo>
                  <a:pt x="122715" y="59049"/>
                </a:lnTo>
                <a:lnTo>
                  <a:pt x="121229" y="62465"/>
                </a:lnTo>
                <a:lnTo>
                  <a:pt x="118930" y="70962"/>
                </a:lnTo>
                <a:lnTo>
                  <a:pt x="126919" y="74416"/>
                </a:lnTo>
                <a:lnTo>
                  <a:pt x="130195" y="73108"/>
                </a:lnTo>
                <a:lnTo>
                  <a:pt x="131173" y="70822"/>
                </a:lnTo>
                <a:lnTo>
                  <a:pt x="133307" y="69031"/>
                </a:lnTo>
                <a:lnTo>
                  <a:pt x="162160" y="69031"/>
                </a:lnTo>
                <a:lnTo>
                  <a:pt x="158313" y="67622"/>
                </a:lnTo>
                <a:lnTo>
                  <a:pt x="143727" y="59049"/>
                </a:lnTo>
                <a:close/>
              </a:path>
              <a:path w="353059" h="149859" extrusionOk="0">
                <a:moveTo>
                  <a:pt x="122131" y="28976"/>
                </a:moveTo>
                <a:lnTo>
                  <a:pt x="109875" y="29115"/>
                </a:lnTo>
                <a:lnTo>
                  <a:pt x="103462" y="43962"/>
                </a:lnTo>
                <a:lnTo>
                  <a:pt x="102954" y="54579"/>
                </a:lnTo>
                <a:lnTo>
                  <a:pt x="116657" y="60497"/>
                </a:lnTo>
                <a:lnTo>
                  <a:pt x="119934" y="59202"/>
                </a:lnTo>
                <a:lnTo>
                  <a:pt x="122715" y="59049"/>
                </a:lnTo>
                <a:lnTo>
                  <a:pt x="143727" y="59049"/>
                </a:lnTo>
                <a:lnTo>
                  <a:pt x="138956" y="56245"/>
                </a:lnTo>
                <a:lnTo>
                  <a:pt x="128530" y="44779"/>
                </a:lnTo>
                <a:lnTo>
                  <a:pt x="123950" y="35073"/>
                </a:lnTo>
                <a:lnTo>
                  <a:pt x="122131" y="28976"/>
                </a:lnTo>
                <a:close/>
              </a:path>
              <a:path w="353059" h="149859" extrusionOk="0">
                <a:moveTo>
                  <a:pt x="44151" y="26258"/>
                </a:moveTo>
                <a:lnTo>
                  <a:pt x="12174" y="26258"/>
                </a:lnTo>
                <a:lnTo>
                  <a:pt x="12339" y="29039"/>
                </a:lnTo>
                <a:lnTo>
                  <a:pt x="13482" y="29534"/>
                </a:lnTo>
                <a:lnTo>
                  <a:pt x="14930" y="35580"/>
                </a:lnTo>
                <a:lnTo>
                  <a:pt x="29789" y="41993"/>
                </a:lnTo>
                <a:lnTo>
                  <a:pt x="38120" y="41523"/>
                </a:lnTo>
                <a:lnTo>
                  <a:pt x="43048" y="30093"/>
                </a:lnTo>
                <a:lnTo>
                  <a:pt x="44151" y="26258"/>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6" name="Google Shape;66;p8">
            <a:extLst>
              <a:ext uri="{FF2B5EF4-FFF2-40B4-BE49-F238E27FC236}">
                <a16:creationId xmlns:a16="http://schemas.microsoft.com/office/drawing/2014/main" id="{B39705E1-546A-3253-A06A-707EBA8D4FA1}"/>
              </a:ext>
            </a:extLst>
          </p:cNvPr>
          <p:cNvSpPr/>
          <p:nvPr/>
        </p:nvSpPr>
        <p:spPr>
          <a:xfrm>
            <a:off x="989970" y="1209841"/>
            <a:ext cx="353060" cy="149860"/>
          </a:xfrm>
          <a:custGeom>
            <a:avLst/>
            <a:gdLst/>
            <a:ahLst/>
            <a:cxnLst/>
            <a:rect l="l" t="t" r="r" b="b"/>
            <a:pathLst>
              <a:path w="353059" h="149859" extrusionOk="0">
                <a:moveTo>
                  <a:pt x="118427" y="73367"/>
                </a:moveTo>
                <a:lnTo>
                  <a:pt x="116154" y="74358"/>
                </a:lnTo>
                <a:lnTo>
                  <a:pt x="112255" y="84175"/>
                </a:lnTo>
                <a:lnTo>
                  <a:pt x="107035" y="87769"/>
                </a:lnTo>
                <a:lnTo>
                  <a:pt x="105892" y="88277"/>
                </a:lnTo>
                <a:lnTo>
                  <a:pt x="94774" y="92009"/>
                </a:lnTo>
                <a:lnTo>
                  <a:pt x="83088" y="94717"/>
                </a:lnTo>
                <a:lnTo>
                  <a:pt x="69904" y="98076"/>
                </a:lnTo>
                <a:lnTo>
                  <a:pt x="21187" y="126212"/>
                </a:lnTo>
                <a:lnTo>
                  <a:pt x="0" y="147510"/>
                </a:lnTo>
                <a:lnTo>
                  <a:pt x="977" y="149796"/>
                </a:lnTo>
                <a:lnTo>
                  <a:pt x="6692" y="147332"/>
                </a:lnTo>
                <a:lnTo>
                  <a:pt x="11110" y="142166"/>
                </a:lnTo>
                <a:lnTo>
                  <a:pt x="20423" y="133614"/>
                </a:lnTo>
                <a:lnTo>
                  <a:pt x="76199" y="105545"/>
                </a:lnTo>
                <a:lnTo>
                  <a:pt x="126091" y="97701"/>
                </a:lnTo>
                <a:lnTo>
                  <a:pt x="156280" y="97701"/>
                </a:lnTo>
                <a:lnTo>
                  <a:pt x="160642" y="95821"/>
                </a:lnTo>
                <a:lnTo>
                  <a:pt x="234173" y="95821"/>
                </a:lnTo>
                <a:lnTo>
                  <a:pt x="248252" y="93758"/>
                </a:lnTo>
                <a:lnTo>
                  <a:pt x="181011" y="93758"/>
                </a:lnTo>
                <a:lnTo>
                  <a:pt x="160794" y="93040"/>
                </a:lnTo>
                <a:lnTo>
                  <a:pt x="162090" y="89763"/>
                </a:lnTo>
                <a:lnTo>
                  <a:pt x="168795" y="89585"/>
                </a:lnTo>
                <a:lnTo>
                  <a:pt x="176118" y="87261"/>
                </a:lnTo>
                <a:lnTo>
                  <a:pt x="117652" y="87261"/>
                </a:lnTo>
                <a:lnTo>
                  <a:pt x="120738" y="81864"/>
                </a:lnTo>
                <a:lnTo>
                  <a:pt x="120408" y="77939"/>
                </a:lnTo>
                <a:lnTo>
                  <a:pt x="118427" y="73367"/>
                </a:lnTo>
                <a:close/>
              </a:path>
              <a:path w="353059" h="149859" extrusionOk="0">
                <a:moveTo>
                  <a:pt x="156280" y="97701"/>
                </a:moveTo>
                <a:lnTo>
                  <a:pt x="126091" y="97701"/>
                </a:lnTo>
                <a:lnTo>
                  <a:pt x="138442" y="104038"/>
                </a:lnTo>
                <a:lnTo>
                  <a:pt x="140029" y="112483"/>
                </a:lnTo>
                <a:lnTo>
                  <a:pt x="140051" y="112813"/>
                </a:lnTo>
                <a:lnTo>
                  <a:pt x="137591" y="117789"/>
                </a:lnTo>
                <a:lnTo>
                  <a:pt x="134274" y="120893"/>
                </a:lnTo>
                <a:lnTo>
                  <a:pt x="133426" y="123824"/>
                </a:lnTo>
                <a:lnTo>
                  <a:pt x="134899" y="127253"/>
                </a:lnTo>
                <a:lnTo>
                  <a:pt x="140944" y="128701"/>
                </a:lnTo>
                <a:lnTo>
                  <a:pt x="147802" y="125755"/>
                </a:lnTo>
                <a:lnTo>
                  <a:pt x="147967" y="122961"/>
                </a:lnTo>
                <a:lnTo>
                  <a:pt x="147472" y="121830"/>
                </a:lnTo>
                <a:lnTo>
                  <a:pt x="149758" y="120840"/>
                </a:lnTo>
                <a:lnTo>
                  <a:pt x="163014" y="120840"/>
                </a:lnTo>
                <a:lnTo>
                  <a:pt x="163156" y="120484"/>
                </a:lnTo>
                <a:lnTo>
                  <a:pt x="159845" y="112813"/>
                </a:lnTo>
                <a:lnTo>
                  <a:pt x="155778" y="112813"/>
                </a:lnTo>
                <a:lnTo>
                  <a:pt x="155930" y="110045"/>
                </a:lnTo>
                <a:lnTo>
                  <a:pt x="157886" y="105130"/>
                </a:lnTo>
                <a:lnTo>
                  <a:pt x="156131" y="101066"/>
                </a:lnTo>
                <a:lnTo>
                  <a:pt x="154774" y="101066"/>
                </a:lnTo>
                <a:lnTo>
                  <a:pt x="154927" y="98285"/>
                </a:lnTo>
                <a:lnTo>
                  <a:pt x="156280" y="97701"/>
                </a:lnTo>
                <a:close/>
              </a:path>
              <a:path w="353059" h="149859" extrusionOk="0">
                <a:moveTo>
                  <a:pt x="163014" y="120840"/>
                </a:moveTo>
                <a:lnTo>
                  <a:pt x="149758" y="120840"/>
                </a:lnTo>
                <a:lnTo>
                  <a:pt x="151231" y="124269"/>
                </a:lnTo>
                <a:lnTo>
                  <a:pt x="156146" y="126212"/>
                </a:lnTo>
                <a:lnTo>
                  <a:pt x="161848" y="123748"/>
                </a:lnTo>
                <a:lnTo>
                  <a:pt x="163014" y="120840"/>
                </a:lnTo>
                <a:close/>
              </a:path>
              <a:path w="353059" h="149859" extrusionOk="0">
                <a:moveTo>
                  <a:pt x="159702" y="112483"/>
                </a:moveTo>
                <a:lnTo>
                  <a:pt x="155778" y="112813"/>
                </a:lnTo>
                <a:lnTo>
                  <a:pt x="159845" y="112813"/>
                </a:lnTo>
                <a:lnTo>
                  <a:pt x="159702" y="112483"/>
                </a:lnTo>
                <a:close/>
              </a:path>
              <a:path w="353059" h="149859" extrusionOk="0">
                <a:moveTo>
                  <a:pt x="155917" y="100571"/>
                </a:moveTo>
                <a:lnTo>
                  <a:pt x="154774" y="101066"/>
                </a:lnTo>
                <a:lnTo>
                  <a:pt x="156131" y="101066"/>
                </a:lnTo>
                <a:lnTo>
                  <a:pt x="155917" y="100571"/>
                </a:lnTo>
                <a:close/>
              </a:path>
              <a:path w="353059" h="149859" extrusionOk="0">
                <a:moveTo>
                  <a:pt x="234173" y="95821"/>
                </a:moveTo>
                <a:lnTo>
                  <a:pt x="160642" y="95821"/>
                </a:lnTo>
                <a:lnTo>
                  <a:pt x="176616" y="98923"/>
                </a:lnTo>
                <a:lnTo>
                  <a:pt x="207241" y="99767"/>
                </a:lnTo>
                <a:lnTo>
                  <a:pt x="234173" y="95821"/>
                </a:lnTo>
                <a:close/>
              </a:path>
              <a:path w="353059" h="149859" extrusionOk="0">
                <a:moveTo>
                  <a:pt x="277698" y="56159"/>
                </a:moveTo>
                <a:lnTo>
                  <a:pt x="269697" y="59600"/>
                </a:lnTo>
                <a:lnTo>
                  <a:pt x="267093" y="66154"/>
                </a:lnTo>
                <a:lnTo>
                  <a:pt x="267588" y="67297"/>
                </a:lnTo>
                <a:lnTo>
                  <a:pt x="261873" y="69760"/>
                </a:lnTo>
                <a:lnTo>
                  <a:pt x="260908" y="76949"/>
                </a:lnTo>
                <a:lnTo>
                  <a:pt x="261338" y="77939"/>
                </a:lnTo>
                <a:lnTo>
                  <a:pt x="261324" y="79539"/>
                </a:lnTo>
                <a:lnTo>
                  <a:pt x="206217" y="93089"/>
                </a:lnTo>
                <a:lnTo>
                  <a:pt x="181011" y="93758"/>
                </a:lnTo>
                <a:lnTo>
                  <a:pt x="248252" y="93758"/>
                </a:lnTo>
                <a:lnTo>
                  <a:pt x="251235" y="93320"/>
                </a:lnTo>
                <a:lnTo>
                  <a:pt x="298285" y="77571"/>
                </a:lnTo>
                <a:lnTo>
                  <a:pt x="272021" y="77571"/>
                </a:lnTo>
                <a:lnTo>
                  <a:pt x="273811" y="75437"/>
                </a:lnTo>
                <a:lnTo>
                  <a:pt x="279666" y="60718"/>
                </a:lnTo>
                <a:lnTo>
                  <a:pt x="277698" y="56159"/>
                </a:lnTo>
                <a:close/>
              </a:path>
              <a:path w="353059" h="149859" extrusionOk="0">
                <a:moveTo>
                  <a:pt x="197215" y="84823"/>
                </a:moveTo>
                <a:lnTo>
                  <a:pt x="182994" y="84823"/>
                </a:lnTo>
                <a:lnTo>
                  <a:pt x="185623" y="87744"/>
                </a:lnTo>
                <a:lnTo>
                  <a:pt x="190525" y="89699"/>
                </a:lnTo>
                <a:lnTo>
                  <a:pt x="197383" y="86740"/>
                </a:lnTo>
                <a:lnTo>
                  <a:pt x="197215" y="84823"/>
                </a:lnTo>
                <a:close/>
              </a:path>
              <a:path w="353059" h="149859" extrusionOk="0">
                <a:moveTo>
                  <a:pt x="230733" y="28981"/>
                </a:moveTo>
                <a:lnTo>
                  <a:pt x="194551" y="67627"/>
                </a:lnTo>
                <a:lnTo>
                  <a:pt x="147157" y="82816"/>
                </a:lnTo>
                <a:lnTo>
                  <a:pt x="117652" y="87261"/>
                </a:lnTo>
                <a:lnTo>
                  <a:pt x="176118" y="87261"/>
                </a:lnTo>
                <a:lnTo>
                  <a:pt x="180720" y="85801"/>
                </a:lnTo>
                <a:lnTo>
                  <a:pt x="182994" y="84823"/>
                </a:lnTo>
                <a:lnTo>
                  <a:pt x="197215" y="84823"/>
                </a:lnTo>
                <a:lnTo>
                  <a:pt x="197046" y="82802"/>
                </a:lnTo>
                <a:lnTo>
                  <a:pt x="198335" y="79539"/>
                </a:lnTo>
                <a:lnTo>
                  <a:pt x="201764" y="78066"/>
                </a:lnTo>
                <a:lnTo>
                  <a:pt x="215985" y="78066"/>
                </a:lnTo>
                <a:lnTo>
                  <a:pt x="215887" y="76949"/>
                </a:lnTo>
                <a:lnTo>
                  <a:pt x="215928" y="75437"/>
                </a:lnTo>
                <a:lnTo>
                  <a:pt x="216623" y="71665"/>
                </a:lnTo>
                <a:lnTo>
                  <a:pt x="219557" y="69037"/>
                </a:lnTo>
                <a:lnTo>
                  <a:pt x="233411" y="69037"/>
                </a:lnTo>
                <a:lnTo>
                  <a:pt x="231635" y="62471"/>
                </a:lnTo>
                <a:lnTo>
                  <a:pt x="230149" y="59054"/>
                </a:lnTo>
                <a:lnTo>
                  <a:pt x="239559" y="59054"/>
                </a:lnTo>
                <a:lnTo>
                  <a:pt x="249910" y="54584"/>
                </a:lnTo>
                <a:lnTo>
                  <a:pt x="249402" y="43967"/>
                </a:lnTo>
                <a:lnTo>
                  <a:pt x="242989" y="29120"/>
                </a:lnTo>
                <a:lnTo>
                  <a:pt x="230733" y="28981"/>
                </a:lnTo>
                <a:close/>
              </a:path>
              <a:path w="353059" h="149859" extrusionOk="0">
                <a:moveTo>
                  <a:pt x="215985" y="78066"/>
                </a:moveTo>
                <a:lnTo>
                  <a:pt x="201764" y="78066"/>
                </a:lnTo>
                <a:lnTo>
                  <a:pt x="203898" y="79870"/>
                </a:lnTo>
                <a:lnTo>
                  <a:pt x="204393" y="81013"/>
                </a:lnTo>
                <a:lnTo>
                  <a:pt x="206032" y="81648"/>
                </a:lnTo>
                <a:lnTo>
                  <a:pt x="208813" y="81813"/>
                </a:lnTo>
                <a:lnTo>
                  <a:pt x="210438" y="82460"/>
                </a:lnTo>
                <a:lnTo>
                  <a:pt x="216153" y="79997"/>
                </a:lnTo>
                <a:lnTo>
                  <a:pt x="215985" y="78066"/>
                </a:lnTo>
                <a:close/>
              </a:path>
              <a:path w="353059" h="149859" extrusionOk="0">
                <a:moveTo>
                  <a:pt x="352151" y="26263"/>
                </a:moveTo>
                <a:lnTo>
                  <a:pt x="340690" y="26263"/>
                </a:lnTo>
                <a:lnTo>
                  <a:pt x="342097" y="29540"/>
                </a:lnTo>
                <a:lnTo>
                  <a:pt x="342069" y="30098"/>
                </a:lnTo>
                <a:lnTo>
                  <a:pt x="312123" y="62089"/>
                </a:lnTo>
                <a:lnTo>
                  <a:pt x="276396" y="77256"/>
                </a:lnTo>
                <a:lnTo>
                  <a:pt x="272021" y="77571"/>
                </a:lnTo>
                <a:lnTo>
                  <a:pt x="298285" y="77571"/>
                </a:lnTo>
                <a:lnTo>
                  <a:pt x="307314" y="74548"/>
                </a:lnTo>
                <a:lnTo>
                  <a:pt x="326530" y="64413"/>
                </a:lnTo>
                <a:lnTo>
                  <a:pt x="343301" y="50377"/>
                </a:lnTo>
                <a:lnTo>
                  <a:pt x="352864" y="32593"/>
                </a:lnTo>
                <a:lnTo>
                  <a:pt x="352151" y="26263"/>
                </a:lnTo>
                <a:close/>
              </a:path>
              <a:path w="353059" h="149859" extrusionOk="0">
                <a:moveTo>
                  <a:pt x="233411" y="69037"/>
                </a:moveTo>
                <a:lnTo>
                  <a:pt x="219557" y="69037"/>
                </a:lnTo>
                <a:lnTo>
                  <a:pt x="221691" y="70827"/>
                </a:lnTo>
                <a:lnTo>
                  <a:pt x="222669" y="73113"/>
                </a:lnTo>
                <a:lnTo>
                  <a:pt x="225945" y="74421"/>
                </a:lnTo>
                <a:lnTo>
                  <a:pt x="233933" y="70967"/>
                </a:lnTo>
                <a:lnTo>
                  <a:pt x="233411" y="69037"/>
                </a:lnTo>
                <a:close/>
              </a:path>
              <a:path w="353059" h="149859" extrusionOk="0">
                <a:moveTo>
                  <a:pt x="239559" y="59054"/>
                </a:moveTo>
                <a:lnTo>
                  <a:pt x="230149" y="59054"/>
                </a:lnTo>
                <a:lnTo>
                  <a:pt x="232930" y="59207"/>
                </a:lnTo>
                <a:lnTo>
                  <a:pt x="236207" y="60502"/>
                </a:lnTo>
                <a:lnTo>
                  <a:pt x="239559" y="59054"/>
                </a:lnTo>
                <a:close/>
              </a:path>
              <a:path w="353059" h="149859" extrusionOk="0">
                <a:moveTo>
                  <a:pt x="329607" y="0"/>
                </a:moveTo>
                <a:lnTo>
                  <a:pt x="320852" y="2298"/>
                </a:lnTo>
                <a:lnTo>
                  <a:pt x="312240" y="7896"/>
                </a:lnTo>
                <a:lnTo>
                  <a:pt x="308100" y="14741"/>
                </a:lnTo>
                <a:lnTo>
                  <a:pt x="307577" y="22315"/>
                </a:lnTo>
                <a:lnTo>
                  <a:pt x="309816" y="30098"/>
                </a:lnTo>
                <a:lnTo>
                  <a:pt x="314744" y="41516"/>
                </a:lnTo>
                <a:lnTo>
                  <a:pt x="323075" y="41998"/>
                </a:lnTo>
                <a:lnTo>
                  <a:pt x="337934" y="35585"/>
                </a:lnTo>
                <a:lnTo>
                  <a:pt x="339382" y="29540"/>
                </a:lnTo>
                <a:lnTo>
                  <a:pt x="340525" y="29044"/>
                </a:lnTo>
                <a:lnTo>
                  <a:pt x="340690" y="26263"/>
                </a:lnTo>
                <a:lnTo>
                  <a:pt x="352151" y="26263"/>
                </a:lnTo>
                <a:lnTo>
                  <a:pt x="350456" y="11213"/>
                </a:lnTo>
                <a:lnTo>
                  <a:pt x="345359" y="4304"/>
                </a:lnTo>
                <a:lnTo>
                  <a:pt x="338093" y="617"/>
                </a:lnTo>
                <a:lnTo>
                  <a:pt x="329607"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7" name="Google Shape;67;p8">
            <a:extLst>
              <a:ext uri="{FF2B5EF4-FFF2-40B4-BE49-F238E27FC236}">
                <a16:creationId xmlns:a16="http://schemas.microsoft.com/office/drawing/2014/main" id="{1547770F-08F4-3928-3C20-8757D49611F0}"/>
              </a:ext>
            </a:extLst>
          </p:cNvPr>
          <p:cNvSpPr/>
          <p:nvPr/>
        </p:nvSpPr>
        <p:spPr>
          <a:xfrm>
            <a:off x="586799" y="728179"/>
            <a:ext cx="624205" cy="641985"/>
          </a:xfrm>
          <a:custGeom>
            <a:avLst/>
            <a:gdLst/>
            <a:ahLst/>
            <a:cxnLst/>
            <a:rect l="l" t="t" r="r" b="b"/>
            <a:pathLst>
              <a:path w="624205" h="641985" extrusionOk="0">
                <a:moveTo>
                  <a:pt x="311962" y="0"/>
                </a:moveTo>
                <a:lnTo>
                  <a:pt x="215565" y="6125"/>
                </a:lnTo>
                <a:lnTo>
                  <a:pt x="115168" y="19602"/>
                </a:lnTo>
                <a:lnTo>
                  <a:pt x="36247" y="33079"/>
                </a:lnTo>
                <a:lnTo>
                  <a:pt x="0" y="46621"/>
                </a:lnTo>
                <a:lnTo>
                  <a:pt x="16084" y="222934"/>
                </a:lnTo>
                <a:lnTo>
                  <a:pt x="34518" y="327647"/>
                </a:lnTo>
                <a:lnTo>
                  <a:pt x="67069" y="402108"/>
                </a:lnTo>
                <a:lnTo>
                  <a:pt x="125501" y="487667"/>
                </a:lnTo>
                <a:lnTo>
                  <a:pt x="196994" y="570754"/>
                </a:lnTo>
                <a:lnTo>
                  <a:pt x="256384" y="617202"/>
                </a:lnTo>
                <a:lnTo>
                  <a:pt x="296947" y="637430"/>
                </a:lnTo>
                <a:lnTo>
                  <a:pt x="311962" y="641858"/>
                </a:lnTo>
                <a:lnTo>
                  <a:pt x="363282" y="631376"/>
                </a:lnTo>
                <a:lnTo>
                  <a:pt x="399811" y="611820"/>
                </a:lnTo>
                <a:lnTo>
                  <a:pt x="439032" y="568736"/>
                </a:lnTo>
                <a:lnTo>
                  <a:pt x="498424" y="487667"/>
                </a:lnTo>
                <a:lnTo>
                  <a:pt x="560392" y="359753"/>
                </a:lnTo>
                <a:lnTo>
                  <a:pt x="598827" y="214699"/>
                </a:lnTo>
                <a:lnTo>
                  <a:pt x="618435" y="95868"/>
                </a:lnTo>
                <a:lnTo>
                  <a:pt x="623925" y="46621"/>
                </a:lnTo>
                <a:lnTo>
                  <a:pt x="541062" y="19668"/>
                </a:lnTo>
                <a:lnTo>
                  <a:pt x="480945" y="5827"/>
                </a:lnTo>
                <a:lnTo>
                  <a:pt x="414327" y="728"/>
                </a:lnTo>
                <a:lnTo>
                  <a:pt x="311962"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8" name="Google Shape;68;p8">
            <a:extLst>
              <a:ext uri="{FF2B5EF4-FFF2-40B4-BE49-F238E27FC236}">
                <a16:creationId xmlns:a16="http://schemas.microsoft.com/office/drawing/2014/main" id="{F12F2969-1B25-2CAE-BDB9-6A721EE47CE1}"/>
              </a:ext>
            </a:extLst>
          </p:cNvPr>
          <p:cNvSpPr/>
          <p:nvPr/>
        </p:nvSpPr>
        <p:spPr>
          <a:xfrm>
            <a:off x="614857" y="744788"/>
            <a:ext cx="291465" cy="599440"/>
          </a:xfrm>
          <a:custGeom>
            <a:avLst/>
            <a:gdLst/>
            <a:ahLst/>
            <a:cxnLst/>
            <a:rect l="l" t="t" r="r" b="b"/>
            <a:pathLst>
              <a:path w="291465" h="599440" extrusionOk="0">
                <a:moveTo>
                  <a:pt x="291312" y="0"/>
                </a:moveTo>
                <a:lnTo>
                  <a:pt x="177520" y="6802"/>
                </a:lnTo>
                <a:lnTo>
                  <a:pt x="84967" y="21767"/>
                </a:lnTo>
                <a:lnTo>
                  <a:pt x="22759" y="36733"/>
                </a:lnTo>
                <a:lnTo>
                  <a:pt x="0" y="43535"/>
                </a:lnTo>
                <a:lnTo>
                  <a:pt x="15018" y="208176"/>
                </a:lnTo>
                <a:lnTo>
                  <a:pt x="32232" y="305957"/>
                </a:lnTo>
                <a:lnTo>
                  <a:pt x="62629" y="375489"/>
                </a:lnTo>
                <a:lnTo>
                  <a:pt x="117195" y="455383"/>
                </a:lnTo>
                <a:lnTo>
                  <a:pt x="183952" y="532969"/>
                </a:lnTo>
                <a:lnTo>
                  <a:pt x="239410" y="576341"/>
                </a:lnTo>
                <a:lnTo>
                  <a:pt x="277290" y="595229"/>
                </a:lnTo>
                <a:lnTo>
                  <a:pt x="291312" y="599363"/>
                </a:lnTo>
                <a:lnTo>
                  <a:pt x="291312"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9" name="Google Shape;69;p8">
            <a:extLst>
              <a:ext uri="{FF2B5EF4-FFF2-40B4-BE49-F238E27FC236}">
                <a16:creationId xmlns:a16="http://schemas.microsoft.com/office/drawing/2014/main" id="{E4E189F6-F446-1A53-A571-BE6105828214}"/>
              </a:ext>
            </a:extLst>
          </p:cNvPr>
          <p:cNvSpPr/>
          <p:nvPr/>
        </p:nvSpPr>
        <p:spPr>
          <a:xfrm>
            <a:off x="906170" y="744788"/>
            <a:ext cx="291465" cy="599440"/>
          </a:xfrm>
          <a:custGeom>
            <a:avLst/>
            <a:gdLst/>
            <a:ahLst/>
            <a:cxnLst/>
            <a:rect l="l" t="t" r="r" b="b"/>
            <a:pathLst>
              <a:path w="291465" h="599440" extrusionOk="0">
                <a:moveTo>
                  <a:pt x="0" y="0"/>
                </a:moveTo>
                <a:lnTo>
                  <a:pt x="0" y="599363"/>
                </a:lnTo>
                <a:lnTo>
                  <a:pt x="14021" y="595229"/>
                </a:lnTo>
                <a:lnTo>
                  <a:pt x="51901" y="576341"/>
                </a:lnTo>
                <a:lnTo>
                  <a:pt x="107359" y="532969"/>
                </a:lnTo>
                <a:lnTo>
                  <a:pt x="174117" y="455383"/>
                </a:lnTo>
                <a:lnTo>
                  <a:pt x="228683" y="375489"/>
                </a:lnTo>
                <a:lnTo>
                  <a:pt x="259079" y="305957"/>
                </a:lnTo>
                <a:lnTo>
                  <a:pt x="276294" y="208176"/>
                </a:lnTo>
                <a:lnTo>
                  <a:pt x="291312" y="43535"/>
                </a:lnTo>
                <a:lnTo>
                  <a:pt x="268553" y="36733"/>
                </a:lnTo>
                <a:lnTo>
                  <a:pt x="206344" y="21767"/>
                </a:lnTo>
                <a:lnTo>
                  <a:pt x="113792" y="6802"/>
                </a:lnTo>
                <a:lnTo>
                  <a:pt x="0" y="0"/>
                </a:lnTo>
                <a:close/>
              </a:path>
            </a:pathLst>
          </a:custGeom>
          <a:solidFill>
            <a:srgbClr val="E9436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0" name="Google Shape;70;p8">
            <a:extLst>
              <a:ext uri="{FF2B5EF4-FFF2-40B4-BE49-F238E27FC236}">
                <a16:creationId xmlns:a16="http://schemas.microsoft.com/office/drawing/2014/main" id="{B64CAB1A-A673-FA77-F4FC-E788BD41C7B1}"/>
              </a:ext>
            </a:extLst>
          </p:cNvPr>
          <p:cNvSpPr/>
          <p:nvPr/>
        </p:nvSpPr>
        <p:spPr>
          <a:xfrm>
            <a:off x="705891" y="838437"/>
            <a:ext cx="200660" cy="412115"/>
          </a:xfrm>
          <a:custGeom>
            <a:avLst/>
            <a:gdLst/>
            <a:ahLst/>
            <a:cxnLst/>
            <a:rect l="l" t="t" r="r" b="b"/>
            <a:pathLst>
              <a:path w="200659" h="412115" extrusionOk="0">
                <a:moveTo>
                  <a:pt x="200278" y="0"/>
                </a:moveTo>
                <a:lnTo>
                  <a:pt x="122045" y="4677"/>
                </a:lnTo>
                <a:lnTo>
                  <a:pt x="58415" y="14966"/>
                </a:lnTo>
                <a:lnTo>
                  <a:pt x="15646" y="25256"/>
                </a:lnTo>
                <a:lnTo>
                  <a:pt x="0" y="29933"/>
                </a:lnTo>
                <a:lnTo>
                  <a:pt x="10324" y="143121"/>
                </a:lnTo>
                <a:lnTo>
                  <a:pt x="22158" y="210345"/>
                </a:lnTo>
                <a:lnTo>
                  <a:pt x="43055" y="258149"/>
                </a:lnTo>
                <a:lnTo>
                  <a:pt x="80568" y="313080"/>
                </a:lnTo>
                <a:lnTo>
                  <a:pt x="126469" y="366420"/>
                </a:lnTo>
                <a:lnTo>
                  <a:pt x="164598" y="396238"/>
                </a:lnTo>
                <a:lnTo>
                  <a:pt x="200278" y="412064"/>
                </a:lnTo>
                <a:lnTo>
                  <a:pt x="200278" y="0"/>
                </a:lnTo>
                <a:close/>
              </a:path>
            </a:pathLst>
          </a:custGeom>
          <a:solidFill>
            <a:srgbClr val="87B5B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1" name="Google Shape;71;p8">
            <a:extLst>
              <a:ext uri="{FF2B5EF4-FFF2-40B4-BE49-F238E27FC236}">
                <a16:creationId xmlns:a16="http://schemas.microsoft.com/office/drawing/2014/main" id="{29FBA7A9-1D4E-887A-1562-C549EC18E9DF}"/>
              </a:ext>
            </a:extLst>
          </p:cNvPr>
          <p:cNvSpPr/>
          <p:nvPr/>
        </p:nvSpPr>
        <p:spPr>
          <a:xfrm>
            <a:off x="906170" y="838437"/>
            <a:ext cx="200660" cy="412115"/>
          </a:xfrm>
          <a:custGeom>
            <a:avLst/>
            <a:gdLst/>
            <a:ahLst/>
            <a:cxnLst/>
            <a:rect l="l" t="t" r="r" b="b"/>
            <a:pathLst>
              <a:path w="200659" h="412115" extrusionOk="0">
                <a:moveTo>
                  <a:pt x="0" y="0"/>
                </a:moveTo>
                <a:lnTo>
                  <a:pt x="0" y="412064"/>
                </a:lnTo>
                <a:lnTo>
                  <a:pt x="9639" y="409222"/>
                </a:lnTo>
                <a:lnTo>
                  <a:pt x="73809" y="366420"/>
                </a:lnTo>
                <a:lnTo>
                  <a:pt x="119710" y="313080"/>
                </a:lnTo>
                <a:lnTo>
                  <a:pt x="157223" y="258149"/>
                </a:lnTo>
                <a:lnTo>
                  <a:pt x="178120" y="210345"/>
                </a:lnTo>
                <a:lnTo>
                  <a:pt x="189954" y="143121"/>
                </a:lnTo>
                <a:lnTo>
                  <a:pt x="200279" y="29933"/>
                </a:lnTo>
                <a:lnTo>
                  <a:pt x="184632" y="25256"/>
                </a:lnTo>
                <a:lnTo>
                  <a:pt x="141863" y="14966"/>
                </a:lnTo>
                <a:lnTo>
                  <a:pt x="78233" y="4677"/>
                </a:lnTo>
                <a:lnTo>
                  <a:pt x="0" y="0"/>
                </a:lnTo>
                <a:close/>
              </a:path>
            </a:pathLst>
          </a:custGeom>
          <a:solidFill>
            <a:srgbClr val="C63A5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2" name="Google Shape;72;p8">
            <a:extLst>
              <a:ext uri="{FF2B5EF4-FFF2-40B4-BE49-F238E27FC236}">
                <a16:creationId xmlns:a16="http://schemas.microsoft.com/office/drawing/2014/main" id="{738700B2-7042-3CA8-7A5D-5C513477941B}"/>
              </a:ext>
            </a:extLst>
          </p:cNvPr>
          <p:cNvSpPr/>
          <p:nvPr/>
        </p:nvSpPr>
        <p:spPr>
          <a:xfrm>
            <a:off x="743012" y="883423"/>
            <a:ext cx="59690" cy="50800"/>
          </a:xfrm>
          <a:custGeom>
            <a:avLst/>
            <a:gdLst/>
            <a:ahLst/>
            <a:cxnLst/>
            <a:rect l="l" t="t" r="r" b="b"/>
            <a:pathLst>
              <a:path w="59690" h="50800" extrusionOk="0">
                <a:moveTo>
                  <a:pt x="59499" y="0"/>
                </a:moveTo>
                <a:lnTo>
                  <a:pt x="36336" y="1990"/>
                </a:lnTo>
                <a:lnTo>
                  <a:pt x="17424" y="7421"/>
                </a:lnTo>
                <a:lnTo>
                  <a:pt x="4674" y="15478"/>
                </a:lnTo>
                <a:lnTo>
                  <a:pt x="0" y="25349"/>
                </a:lnTo>
                <a:lnTo>
                  <a:pt x="4674" y="35219"/>
                </a:lnTo>
                <a:lnTo>
                  <a:pt x="17424" y="43276"/>
                </a:lnTo>
                <a:lnTo>
                  <a:pt x="36336" y="48707"/>
                </a:lnTo>
                <a:lnTo>
                  <a:pt x="59499" y="50698"/>
                </a:lnTo>
                <a:lnTo>
                  <a:pt x="59499" y="47015"/>
                </a:lnTo>
                <a:lnTo>
                  <a:pt x="43160" y="45107"/>
                </a:lnTo>
                <a:lnTo>
                  <a:pt x="31249" y="40120"/>
                </a:lnTo>
                <a:lnTo>
                  <a:pt x="23961" y="33165"/>
                </a:lnTo>
                <a:lnTo>
                  <a:pt x="21488" y="25349"/>
                </a:lnTo>
                <a:lnTo>
                  <a:pt x="23961" y="17534"/>
                </a:lnTo>
                <a:lnTo>
                  <a:pt x="31249" y="10583"/>
                </a:lnTo>
                <a:lnTo>
                  <a:pt x="43160" y="5602"/>
                </a:lnTo>
                <a:lnTo>
                  <a:pt x="59499" y="3695"/>
                </a:lnTo>
                <a:lnTo>
                  <a:pt x="59499"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3" name="Google Shape;73;p8">
            <a:extLst>
              <a:ext uri="{FF2B5EF4-FFF2-40B4-BE49-F238E27FC236}">
                <a16:creationId xmlns:a16="http://schemas.microsoft.com/office/drawing/2014/main" id="{8A729FB4-4007-79E7-B920-F6D9C1256FD7}"/>
              </a:ext>
            </a:extLst>
          </p:cNvPr>
          <p:cNvSpPr/>
          <p:nvPr/>
        </p:nvSpPr>
        <p:spPr>
          <a:xfrm>
            <a:off x="803574" y="875198"/>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4" name="Google Shape;74;p8">
            <a:extLst>
              <a:ext uri="{FF2B5EF4-FFF2-40B4-BE49-F238E27FC236}">
                <a16:creationId xmlns:a16="http://schemas.microsoft.com/office/drawing/2014/main" id="{D65B2B2B-CC3C-F503-A8FB-8C0AA7BF61E7}"/>
              </a:ext>
            </a:extLst>
          </p:cNvPr>
          <p:cNvSpPr/>
          <p:nvPr/>
        </p:nvSpPr>
        <p:spPr>
          <a:xfrm>
            <a:off x="806500" y="875200"/>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5" name="Google Shape;75;p8">
            <a:extLst>
              <a:ext uri="{FF2B5EF4-FFF2-40B4-BE49-F238E27FC236}">
                <a16:creationId xmlns:a16="http://schemas.microsoft.com/office/drawing/2014/main" id="{98D333CB-BA8D-3D17-09A6-274B0B643151}"/>
              </a:ext>
            </a:extLst>
          </p:cNvPr>
          <p:cNvSpPr/>
          <p:nvPr/>
        </p:nvSpPr>
        <p:spPr>
          <a:xfrm>
            <a:off x="829716" y="895699"/>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698"/>
                </a:lnTo>
                <a:lnTo>
                  <a:pt x="23162" y="48707"/>
                </a:lnTo>
                <a:lnTo>
                  <a:pt x="42075" y="43276"/>
                </a:lnTo>
                <a:lnTo>
                  <a:pt x="54824" y="35219"/>
                </a:lnTo>
                <a:lnTo>
                  <a:pt x="59499" y="25349"/>
                </a:lnTo>
                <a:lnTo>
                  <a:pt x="54824" y="15478"/>
                </a:lnTo>
                <a:lnTo>
                  <a:pt x="42075" y="7421"/>
                </a:lnTo>
                <a:lnTo>
                  <a:pt x="23162" y="1990"/>
                </a:lnTo>
                <a:lnTo>
                  <a:pt x="0"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6" name="Google Shape;76;p8">
            <a:extLst>
              <a:ext uri="{FF2B5EF4-FFF2-40B4-BE49-F238E27FC236}">
                <a16:creationId xmlns:a16="http://schemas.microsoft.com/office/drawing/2014/main" id="{65D62D5A-D03B-3448-969E-A0ADA066DBE4}"/>
              </a:ext>
            </a:extLst>
          </p:cNvPr>
          <p:cNvSpPr/>
          <p:nvPr/>
        </p:nvSpPr>
        <p:spPr>
          <a:xfrm>
            <a:off x="828654" y="887477"/>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7" name="Google Shape;77;p8">
            <a:extLst>
              <a:ext uri="{FF2B5EF4-FFF2-40B4-BE49-F238E27FC236}">
                <a16:creationId xmlns:a16="http://schemas.microsoft.com/office/drawing/2014/main" id="{18C11C97-96AE-32C7-1BF2-05F746CDA3D1}"/>
              </a:ext>
            </a:extLst>
          </p:cNvPr>
          <p:cNvSpPr/>
          <p:nvPr/>
        </p:nvSpPr>
        <p:spPr>
          <a:xfrm>
            <a:off x="825728" y="883169"/>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8" name="Google Shape;78;p8">
            <a:extLst>
              <a:ext uri="{FF2B5EF4-FFF2-40B4-BE49-F238E27FC236}">
                <a16:creationId xmlns:a16="http://schemas.microsoft.com/office/drawing/2014/main" id="{A5D74F1E-0AE8-10EF-09BE-6A198DCC8E24}"/>
              </a:ext>
            </a:extLst>
          </p:cNvPr>
          <p:cNvSpPr/>
          <p:nvPr/>
        </p:nvSpPr>
        <p:spPr>
          <a:xfrm>
            <a:off x="924408" y="939198"/>
            <a:ext cx="59690" cy="50800"/>
          </a:xfrm>
          <a:custGeom>
            <a:avLst/>
            <a:gdLst/>
            <a:ahLst/>
            <a:cxnLst/>
            <a:rect l="l" t="t" r="r" b="b"/>
            <a:pathLst>
              <a:path w="59690" h="50800" extrusionOk="0">
                <a:moveTo>
                  <a:pt x="59499" y="0"/>
                </a:moveTo>
                <a:lnTo>
                  <a:pt x="36342" y="1992"/>
                </a:lnTo>
                <a:lnTo>
                  <a:pt x="17429" y="7426"/>
                </a:lnTo>
                <a:lnTo>
                  <a:pt x="4676" y="15484"/>
                </a:lnTo>
                <a:lnTo>
                  <a:pt x="0" y="25349"/>
                </a:lnTo>
                <a:lnTo>
                  <a:pt x="4676" y="35221"/>
                </a:lnTo>
                <a:lnTo>
                  <a:pt x="17429" y="43283"/>
                </a:lnTo>
                <a:lnTo>
                  <a:pt x="36342" y="48718"/>
                </a:lnTo>
                <a:lnTo>
                  <a:pt x="59499" y="50711"/>
                </a:lnTo>
                <a:lnTo>
                  <a:pt x="59499" y="47015"/>
                </a:lnTo>
                <a:lnTo>
                  <a:pt x="43160" y="45107"/>
                </a:lnTo>
                <a:lnTo>
                  <a:pt x="31249" y="40120"/>
                </a:lnTo>
                <a:lnTo>
                  <a:pt x="23961" y="33165"/>
                </a:lnTo>
                <a:lnTo>
                  <a:pt x="21488" y="25349"/>
                </a:lnTo>
                <a:lnTo>
                  <a:pt x="23961" y="17540"/>
                </a:lnTo>
                <a:lnTo>
                  <a:pt x="31249" y="10588"/>
                </a:lnTo>
                <a:lnTo>
                  <a:pt x="43160" y="5603"/>
                </a:lnTo>
                <a:lnTo>
                  <a:pt x="59499" y="3695"/>
                </a:lnTo>
                <a:lnTo>
                  <a:pt x="59499"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9" name="Google Shape;79;p8">
            <a:extLst>
              <a:ext uri="{FF2B5EF4-FFF2-40B4-BE49-F238E27FC236}">
                <a16:creationId xmlns:a16="http://schemas.microsoft.com/office/drawing/2014/main" id="{E088D63F-F13C-4C0F-DFD4-4950004E01A9}"/>
              </a:ext>
            </a:extLst>
          </p:cNvPr>
          <p:cNvSpPr/>
          <p:nvPr/>
        </p:nvSpPr>
        <p:spPr>
          <a:xfrm>
            <a:off x="984970" y="930976"/>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0" name="Google Shape;80;p8">
            <a:extLst>
              <a:ext uri="{FF2B5EF4-FFF2-40B4-BE49-F238E27FC236}">
                <a16:creationId xmlns:a16="http://schemas.microsoft.com/office/drawing/2014/main" id="{DF9B9A90-7A4F-9139-54F6-9DA84E8BEA08}"/>
              </a:ext>
            </a:extLst>
          </p:cNvPr>
          <p:cNvSpPr/>
          <p:nvPr/>
        </p:nvSpPr>
        <p:spPr>
          <a:xfrm>
            <a:off x="987893" y="930977"/>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1" name="Google Shape;81;p8">
            <a:extLst>
              <a:ext uri="{FF2B5EF4-FFF2-40B4-BE49-F238E27FC236}">
                <a16:creationId xmlns:a16="http://schemas.microsoft.com/office/drawing/2014/main" id="{7580B2D3-F661-E43B-EF44-686E1DA32D27}"/>
              </a:ext>
            </a:extLst>
          </p:cNvPr>
          <p:cNvSpPr/>
          <p:nvPr/>
        </p:nvSpPr>
        <p:spPr>
          <a:xfrm>
            <a:off x="1011111" y="951473"/>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711"/>
                </a:lnTo>
                <a:lnTo>
                  <a:pt x="23157" y="48718"/>
                </a:lnTo>
                <a:lnTo>
                  <a:pt x="42070" y="43283"/>
                </a:lnTo>
                <a:lnTo>
                  <a:pt x="54822" y="35221"/>
                </a:lnTo>
                <a:lnTo>
                  <a:pt x="59499" y="25349"/>
                </a:lnTo>
                <a:lnTo>
                  <a:pt x="54822" y="15484"/>
                </a:lnTo>
                <a:lnTo>
                  <a:pt x="42070" y="7426"/>
                </a:lnTo>
                <a:lnTo>
                  <a:pt x="23157" y="1992"/>
                </a:lnTo>
                <a:lnTo>
                  <a:pt x="0"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2" name="Google Shape;82;p8">
            <a:extLst>
              <a:ext uri="{FF2B5EF4-FFF2-40B4-BE49-F238E27FC236}">
                <a16:creationId xmlns:a16="http://schemas.microsoft.com/office/drawing/2014/main" id="{A8EAC485-DF63-9EE0-0712-4A762CB2174F}"/>
              </a:ext>
            </a:extLst>
          </p:cNvPr>
          <p:cNvSpPr/>
          <p:nvPr/>
        </p:nvSpPr>
        <p:spPr>
          <a:xfrm>
            <a:off x="1010050" y="943251"/>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3" name="Google Shape;83;p8">
            <a:extLst>
              <a:ext uri="{FF2B5EF4-FFF2-40B4-BE49-F238E27FC236}">
                <a16:creationId xmlns:a16="http://schemas.microsoft.com/office/drawing/2014/main" id="{8C2D9292-4386-49D8-D9E4-27E2EB57E4FF}"/>
              </a:ext>
            </a:extLst>
          </p:cNvPr>
          <p:cNvSpPr/>
          <p:nvPr/>
        </p:nvSpPr>
        <p:spPr>
          <a:xfrm>
            <a:off x="1007125" y="938945"/>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4" name="Google Shape;84;p8">
            <a:extLst>
              <a:ext uri="{FF2B5EF4-FFF2-40B4-BE49-F238E27FC236}">
                <a16:creationId xmlns:a16="http://schemas.microsoft.com/office/drawing/2014/main" id="{76472F17-A471-DE6D-1DE2-F34921BD2A05}"/>
              </a:ext>
            </a:extLst>
          </p:cNvPr>
          <p:cNvSpPr/>
          <p:nvPr/>
        </p:nvSpPr>
        <p:spPr>
          <a:xfrm>
            <a:off x="904871" y="754905"/>
            <a:ext cx="289560" cy="43815"/>
          </a:xfrm>
          <a:custGeom>
            <a:avLst/>
            <a:gdLst/>
            <a:ahLst/>
            <a:cxnLst/>
            <a:rect l="l" t="t" r="r" b="b"/>
            <a:pathLst>
              <a:path w="289559" h="43815" extrusionOk="0">
                <a:moveTo>
                  <a:pt x="289433" y="43243"/>
                </a:moveTo>
                <a:lnTo>
                  <a:pt x="212551" y="18243"/>
                </a:lnTo>
                <a:lnTo>
                  <a:pt x="156775" y="5405"/>
                </a:lnTo>
                <a:lnTo>
                  <a:pt x="94969" y="675"/>
                </a:lnTo>
                <a:lnTo>
                  <a:pt x="0" y="0"/>
                </a:lnTo>
              </a:path>
            </a:pathLst>
          </a:custGeom>
          <a:noFill/>
          <a:ln w="18275" cap="flat" cmpd="sng">
            <a:solidFill>
              <a:srgbClr val="BC3854"/>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5" name="Google Shape;85;p8">
            <a:extLst>
              <a:ext uri="{FF2B5EF4-FFF2-40B4-BE49-F238E27FC236}">
                <a16:creationId xmlns:a16="http://schemas.microsoft.com/office/drawing/2014/main" id="{79277FD6-2EC3-2BE8-E220-0525B536CA46}"/>
              </a:ext>
            </a:extLst>
          </p:cNvPr>
          <p:cNvSpPr/>
          <p:nvPr/>
        </p:nvSpPr>
        <p:spPr>
          <a:xfrm>
            <a:off x="615441" y="754903"/>
            <a:ext cx="289560" cy="43815"/>
          </a:xfrm>
          <a:custGeom>
            <a:avLst/>
            <a:gdLst/>
            <a:ahLst/>
            <a:cxnLst/>
            <a:rect l="l" t="t" r="r" b="b"/>
            <a:pathLst>
              <a:path w="289559" h="43815" extrusionOk="0">
                <a:moveTo>
                  <a:pt x="289433" y="0"/>
                </a:moveTo>
                <a:lnTo>
                  <a:pt x="176373" y="6756"/>
                </a:lnTo>
                <a:lnTo>
                  <a:pt x="84418" y="21621"/>
                </a:lnTo>
                <a:lnTo>
                  <a:pt x="22612" y="36486"/>
                </a:lnTo>
                <a:lnTo>
                  <a:pt x="0" y="43243"/>
                </a:lnTo>
              </a:path>
            </a:pathLst>
          </a:custGeom>
          <a:noFill/>
          <a:ln w="18275" cap="flat" cmpd="sng">
            <a:solidFill>
              <a:srgbClr val="81ADAA"/>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6" name="Google Shape;86;p8">
            <a:extLst>
              <a:ext uri="{FF2B5EF4-FFF2-40B4-BE49-F238E27FC236}">
                <a16:creationId xmlns:a16="http://schemas.microsoft.com/office/drawing/2014/main" id="{808862C6-331A-B78D-3EE5-49DEBEE11146}"/>
              </a:ext>
            </a:extLst>
          </p:cNvPr>
          <p:cNvSpPr/>
          <p:nvPr/>
        </p:nvSpPr>
        <p:spPr>
          <a:xfrm>
            <a:off x="616468" y="786751"/>
            <a:ext cx="290195" cy="555625"/>
          </a:xfrm>
          <a:custGeom>
            <a:avLst/>
            <a:gdLst/>
            <a:ahLst/>
            <a:cxnLst/>
            <a:rect l="l" t="t" r="r" b="b"/>
            <a:pathLst>
              <a:path w="290194" h="555625" extrusionOk="0">
                <a:moveTo>
                  <a:pt x="0" y="0"/>
                </a:moveTo>
                <a:lnTo>
                  <a:pt x="15016" y="165450"/>
                </a:lnTo>
                <a:lnTo>
                  <a:pt x="32172" y="263567"/>
                </a:lnTo>
                <a:lnTo>
                  <a:pt x="62400" y="333021"/>
                </a:lnTo>
                <a:lnTo>
                  <a:pt x="116636" y="412483"/>
                </a:lnTo>
                <a:lnTo>
                  <a:pt x="182993" y="489600"/>
                </a:lnTo>
                <a:lnTo>
                  <a:pt x="238115" y="532707"/>
                </a:lnTo>
                <a:lnTo>
                  <a:pt x="275763" y="551479"/>
                </a:lnTo>
                <a:lnTo>
                  <a:pt x="289699" y="555586"/>
                </a:lnTo>
              </a:path>
            </a:pathLst>
          </a:custGeom>
          <a:noFill/>
          <a:ln w="9525" cap="flat" cmpd="sng">
            <a:solidFill>
              <a:srgbClr val="FDEFC6"/>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7" name="Google Shape;87;p8">
            <a:extLst>
              <a:ext uri="{FF2B5EF4-FFF2-40B4-BE49-F238E27FC236}">
                <a16:creationId xmlns:a16="http://schemas.microsoft.com/office/drawing/2014/main" id="{DCFED232-C145-FF8C-31F4-DF5BA17133E2}"/>
              </a:ext>
            </a:extLst>
          </p:cNvPr>
          <p:cNvSpPr/>
          <p:nvPr/>
        </p:nvSpPr>
        <p:spPr>
          <a:xfrm>
            <a:off x="906170" y="786745"/>
            <a:ext cx="289560" cy="555625"/>
          </a:xfrm>
          <a:custGeom>
            <a:avLst/>
            <a:gdLst/>
            <a:ahLst/>
            <a:cxnLst/>
            <a:rect l="l" t="t" r="r" b="b"/>
            <a:pathLst>
              <a:path w="289559" h="555625" extrusionOk="0">
                <a:moveTo>
                  <a:pt x="0" y="555586"/>
                </a:moveTo>
                <a:lnTo>
                  <a:pt x="47638" y="545864"/>
                </a:lnTo>
                <a:lnTo>
                  <a:pt x="81545" y="527716"/>
                </a:lnTo>
                <a:lnTo>
                  <a:pt x="117945" y="487728"/>
                </a:lnTo>
                <a:lnTo>
                  <a:pt x="173062" y="412483"/>
                </a:lnTo>
                <a:lnTo>
                  <a:pt x="230554" y="293275"/>
                </a:lnTo>
                <a:lnTo>
                  <a:pt x="266184" y="157568"/>
                </a:lnTo>
                <a:lnTo>
                  <a:pt x="284342" y="46198"/>
                </a:lnTo>
                <a:lnTo>
                  <a:pt x="289420" y="0"/>
                </a:lnTo>
              </a:path>
            </a:pathLst>
          </a:custGeom>
          <a:noFill/>
          <a:ln w="9525" cap="flat" cmpd="sng">
            <a:solidFill>
              <a:srgbClr val="C5B27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8" name="Google Shape;88;p8">
            <a:extLst>
              <a:ext uri="{FF2B5EF4-FFF2-40B4-BE49-F238E27FC236}">
                <a16:creationId xmlns:a16="http://schemas.microsoft.com/office/drawing/2014/main" id="{514A15F2-C489-4C76-6BF4-6FDACC2CC9E1}"/>
              </a:ext>
            </a:extLst>
          </p:cNvPr>
          <p:cNvSpPr/>
          <p:nvPr/>
        </p:nvSpPr>
        <p:spPr>
          <a:xfrm>
            <a:off x="612278" y="743164"/>
            <a:ext cx="588010" cy="52069"/>
          </a:xfrm>
          <a:custGeom>
            <a:avLst/>
            <a:gdLst/>
            <a:ahLst/>
            <a:cxnLst/>
            <a:rect l="l" t="t" r="r" b="b"/>
            <a:pathLst>
              <a:path w="588010" h="52070" extrusionOk="0">
                <a:moveTo>
                  <a:pt x="293890" y="0"/>
                </a:moveTo>
                <a:lnTo>
                  <a:pt x="179090" y="6861"/>
                </a:lnTo>
                <a:lnTo>
                  <a:pt x="85718" y="21958"/>
                </a:lnTo>
                <a:lnTo>
                  <a:pt x="22960" y="37054"/>
                </a:lnTo>
                <a:lnTo>
                  <a:pt x="0" y="43916"/>
                </a:lnTo>
                <a:lnTo>
                  <a:pt x="10147" y="51777"/>
                </a:lnTo>
                <a:lnTo>
                  <a:pt x="85511" y="27262"/>
                </a:lnTo>
                <a:lnTo>
                  <a:pt x="140188" y="14673"/>
                </a:lnTo>
                <a:lnTo>
                  <a:pt x="200781" y="10035"/>
                </a:lnTo>
                <a:lnTo>
                  <a:pt x="469948" y="9372"/>
                </a:lnTo>
                <a:lnTo>
                  <a:pt x="453080" y="5489"/>
                </a:lnTo>
                <a:lnTo>
                  <a:pt x="390322" y="686"/>
                </a:lnTo>
                <a:lnTo>
                  <a:pt x="293890" y="0"/>
                </a:lnTo>
                <a:close/>
              </a:path>
              <a:path w="588010" h="52070" extrusionOk="0">
                <a:moveTo>
                  <a:pt x="469948" y="9372"/>
                </a:moveTo>
                <a:lnTo>
                  <a:pt x="293890" y="9372"/>
                </a:lnTo>
                <a:lnTo>
                  <a:pt x="404734" y="15998"/>
                </a:lnTo>
                <a:lnTo>
                  <a:pt x="494885" y="30575"/>
                </a:lnTo>
                <a:lnTo>
                  <a:pt x="555478" y="45152"/>
                </a:lnTo>
                <a:lnTo>
                  <a:pt x="577646" y="51777"/>
                </a:lnTo>
                <a:lnTo>
                  <a:pt x="587781" y="43916"/>
                </a:lnTo>
                <a:lnTo>
                  <a:pt x="509715" y="18527"/>
                </a:lnTo>
                <a:lnTo>
                  <a:pt x="469948" y="9372"/>
                </a:lnTo>
                <a:close/>
              </a:path>
            </a:pathLst>
          </a:custGeom>
          <a:solidFill>
            <a:srgbClr val="69590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9" name="Google Shape;89;p8">
            <a:extLst>
              <a:ext uri="{FF2B5EF4-FFF2-40B4-BE49-F238E27FC236}">
                <a16:creationId xmlns:a16="http://schemas.microsoft.com/office/drawing/2014/main" id="{0131419D-22AD-4536-5350-EEA4B2EFC3E4}"/>
              </a:ext>
            </a:extLst>
          </p:cNvPr>
          <p:cNvSpPr/>
          <p:nvPr/>
        </p:nvSpPr>
        <p:spPr>
          <a:xfrm>
            <a:off x="569511" y="1066960"/>
            <a:ext cx="669875" cy="109937"/>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1" name="Google Shape;91;p8">
            <a:extLst>
              <a:ext uri="{FF2B5EF4-FFF2-40B4-BE49-F238E27FC236}">
                <a16:creationId xmlns:a16="http://schemas.microsoft.com/office/drawing/2014/main" id="{423DCA11-4F5B-5633-2A1A-FF46BAAF92D8}"/>
              </a:ext>
            </a:extLst>
          </p:cNvPr>
          <p:cNvSpPr txBox="1"/>
          <p:nvPr/>
        </p:nvSpPr>
        <p:spPr>
          <a:xfrm>
            <a:off x="397390" y="1401585"/>
            <a:ext cx="1014094" cy="543739"/>
          </a:xfrm>
          <a:prstGeom prst="rect">
            <a:avLst/>
          </a:prstGeom>
          <a:noFill/>
          <a:ln>
            <a:noFill/>
          </a:ln>
        </p:spPr>
        <p:txBody>
          <a:bodyPr spcFirstLastPara="1" wrap="square" lIns="0" tIns="12700" rIns="0" bIns="0" anchor="t"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rgbClr val="928989"/>
                </a:solidFill>
                <a:latin typeface="Lato"/>
                <a:ea typeface="Lato"/>
                <a:cs typeface="Lato"/>
                <a:sym typeface="Lato"/>
              </a:rPr>
              <a:t>Penny Price Academy</a:t>
            </a:r>
            <a:endParaRPr sz="800" b="0" i="0" u="none" strike="noStrike" cap="none">
              <a:solidFill>
                <a:schemeClr val="dk1"/>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endParaRPr sz="800" b="1" i="0" u="none" strike="noStrike" cap="none">
              <a:solidFill>
                <a:srgbClr val="4F4B4D"/>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r>
              <a:rPr lang="en-GB" sz="800" b="1" i="0" u="none" strike="noStrike" cap="none">
                <a:solidFill>
                  <a:schemeClr val="tx1"/>
                </a:solidFill>
                <a:latin typeface="Lato"/>
                <a:ea typeface="Lato"/>
                <a:cs typeface="Lato"/>
                <a:sym typeface="Lato"/>
              </a:rPr>
              <a:t>Saturday Club</a:t>
            </a:r>
          </a:p>
          <a:p>
            <a:pPr marL="0" marR="0" lvl="0" indent="0" algn="ctr" rtl="0">
              <a:lnSpc>
                <a:spcPct val="100000"/>
              </a:lnSpc>
              <a:spcBef>
                <a:spcPts val="100"/>
              </a:spcBef>
              <a:spcAft>
                <a:spcPts val="0"/>
              </a:spcAft>
              <a:buClr>
                <a:srgbClr val="000000"/>
              </a:buClr>
              <a:buSzPts val="800"/>
              <a:buFont typeface="Arial"/>
              <a:buNone/>
            </a:pPr>
            <a:r>
              <a:rPr lang="en-GB" sz="800" b="1">
                <a:solidFill>
                  <a:schemeClr val="tx1"/>
                </a:solidFill>
                <a:latin typeface="Lato"/>
                <a:ea typeface="Lato"/>
                <a:cs typeface="Lato"/>
                <a:sym typeface="Lato"/>
              </a:rPr>
              <a:t>November 2024</a:t>
            </a:r>
            <a:endParaRPr sz="800" b="0" i="0" u="none" strike="noStrike" cap="none">
              <a:solidFill>
                <a:schemeClr val="tx1"/>
              </a:solidFill>
              <a:latin typeface="Lato Black"/>
              <a:ea typeface="Lato Black"/>
              <a:cs typeface="Lato Black"/>
              <a:sym typeface="Lato Black"/>
            </a:endParaRPr>
          </a:p>
        </p:txBody>
      </p:sp>
      <p:sp>
        <p:nvSpPr>
          <p:cNvPr id="92" name="Google Shape;92;p8">
            <a:extLst>
              <a:ext uri="{FF2B5EF4-FFF2-40B4-BE49-F238E27FC236}">
                <a16:creationId xmlns:a16="http://schemas.microsoft.com/office/drawing/2014/main" id="{F7E9117D-17CF-8EC6-EFE0-FB92C192A195}"/>
              </a:ext>
            </a:extLst>
          </p:cNvPr>
          <p:cNvSpPr txBox="1"/>
          <p:nvPr/>
        </p:nvSpPr>
        <p:spPr>
          <a:xfrm>
            <a:off x="1857788" y="1085041"/>
            <a:ext cx="6848222" cy="2913578"/>
          </a:xfrm>
          <a:prstGeom prst="rect">
            <a:avLst/>
          </a:prstGeom>
          <a:noFill/>
          <a:ln>
            <a:noFill/>
          </a:ln>
        </p:spPr>
        <p:txBody>
          <a:bodyPr spcFirstLastPara="1" wrap="square" lIns="91425" tIns="45700" rIns="91425" bIns="45700" anchor="t" anchorCtr="0">
            <a:spAutoFit/>
          </a:bodyPr>
          <a:lstStyle/>
          <a:p>
            <a:pPr>
              <a:lnSpc>
                <a:spcPct val="105000"/>
              </a:lnSpc>
              <a:spcAft>
                <a:spcPts val="800"/>
              </a:spcAft>
            </a:pPr>
            <a:r>
              <a:rPr lang="en-GB" sz="2400">
                <a:latin typeface="Lato" panose="020F0502020204030203" pitchFamily="34" charset="0"/>
                <a:ea typeface="Lato" panose="020F0502020204030203" pitchFamily="34" charset="0"/>
                <a:cs typeface="Lato" panose="020F0502020204030203" pitchFamily="34" charset="0"/>
              </a:rPr>
              <a:t>Eugenia </a:t>
            </a:r>
            <a:r>
              <a:rPr lang="en-GB" sz="2400" err="1">
                <a:latin typeface="Lato" panose="020F0502020204030203" pitchFamily="34" charset="0"/>
                <a:ea typeface="Lato" panose="020F0502020204030203" pitchFamily="34" charset="0"/>
                <a:cs typeface="Lato" panose="020F0502020204030203" pitchFamily="34" charset="0"/>
              </a:rPr>
              <a:t>Caryophyllus</a:t>
            </a:r>
            <a:r>
              <a:rPr lang="en-GB" sz="2400">
                <a:latin typeface="Lato" panose="020F0502020204030203" pitchFamily="34" charset="0"/>
                <a:ea typeface="Lato" panose="020F0502020204030203" pitchFamily="34" charset="0"/>
                <a:cs typeface="Lato" panose="020F0502020204030203" pitchFamily="34" charset="0"/>
              </a:rPr>
              <a:t> </a:t>
            </a:r>
          </a:p>
          <a:p>
            <a:pPr marL="342900" indent="-342900">
              <a:lnSpc>
                <a:spcPct val="105000"/>
              </a:lnSpc>
              <a:spcAft>
                <a:spcPts val="800"/>
              </a:spcAft>
              <a:buFont typeface="Arial" panose="020B0604020202020204" pitchFamily="34" charset="0"/>
              <a:buChar char="•"/>
            </a:pPr>
            <a:r>
              <a:rPr lang="en-GB" sz="2400">
                <a:effectLst/>
                <a:latin typeface="Lato" panose="020F0502020204030203" pitchFamily="34" charset="0"/>
                <a:ea typeface="Calibri" panose="020F0502020204030204" pitchFamily="34" charset="0"/>
                <a:cs typeface="Times New Roman" panose="02020603050405020304" pitchFamily="18" charset="0"/>
              </a:rPr>
              <a:t>Fight off acne.</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5000"/>
              </a:lnSpc>
              <a:spcAft>
                <a:spcPts val="800"/>
              </a:spcAft>
              <a:buFont typeface="Arial" panose="020B0604020202020204" pitchFamily="34" charset="0"/>
              <a:buChar char="•"/>
            </a:pPr>
            <a:r>
              <a:rPr lang="en-GB" sz="2400">
                <a:effectLst/>
                <a:latin typeface="Lato" panose="020F0502020204030203" pitchFamily="34" charset="0"/>
                <a:ea typeface="Calibri" panose="020F0502020204030204" pitchFamily="34" charset="0"/>
                <a:cs typeface="Times New Roman" panose="02020603050405020304" pitchFamily="18" charset="0"/>
              </a:rPr>
              <a:t>Antimicrobial</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5000"/>
              </a:lnSpc>
              <a:spcAft>
                <a:spcPts val="800"/>
              </a:spcAft>
              <a:buFont typeface="Arial" panose="020B0604020202020204" pitchFamily="34" charset="0"/>
              <a:buChar char="•"/>
            </a:pPr>
            <a:r>
              <a:rPr lang="en-GB" sz="2400">
                <a:effectLst/>
                <a:latin typeface="Lato" panose="020F0502020204030203" pitchFamily="34" charset="0"/>
                <a:ea typeface="Calibri" panose="020F0502020204030204" pitchFamily="34" charset="0"/>
                <a:cs typeface="Times New Roman" panose="02020603050405020304" pitchFamily="18" charset="0"/>
              </a:rPr>
              <a:t>Pain relief</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5000"/>
              </a:lnSpc>
              <a:spcAft>
                <a:spcPts val="800"/>
              </a:spcAft>
              <a:buFont typeface="Arial" panose="020B0604020202020204" pitchFamily="34" charset="0"/>
              <a:buChar char="•"/>
            </a:pPr>
            <a:r>
              <a:rPr lang="en-GB" sz="2400">
                <a:effectLst/>
                <a:latin typeface="Lato" panose="020F0502020204030203" pitchFamily="34" charset="0"/>
                <a:ea typeface="Calibri" panose="020F0502020204030204" pitchFamily="34" charset="0"/>
                <a:cs typeface="Times New Roman" panose="02020603050405020304" pitchFamily="18" charset="0"/>
              </a:rPr>
              <a:t>Muscle pain</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pPr>
            <a:r>
              <a:rPr lang="en-GB" sz="2400">
                <a:effectLst/>
                <a:latin typeface="Lato" panose="020F0502020204030203" pitchFamily="34" charset="0"/>
                <a:ea typeface="Calibri" panose="020F0502020204030204" pitchFamily="34" charset="0"/>
                <a:cs typeface="Times New Roman" panose="02020603050405020304" pitchFamily="18" charset="0"/>
              </a:rPr>
              <a:t>Tired limbs</a:t>
            </a:r>
          </a:p>
        </p:txBody>
      </p:sp>
      <p:sp>
        <p:nvSpPr>
          <p:cNvPr id="2" name="Google Shape;90;p8">
            <a:extLst>
              <a:ext uri="{FF2B5EF4-FFF2-40B4-BE49-F238E27FC236}">
                <a16:creationId xmlns:a16="http://schemas.microsoft.com/office/drawing/2014/main" id="{B4E74F36-EC67-ADF0-B1AD-E7122EFE7094}"/>
              </a:ext>
            </a:extLst>
          </p:cNvPr>
          <p:cNvSpPr txBox="1">
            <a:spLocks/>
          </p:cNvSpPr>
          <p:nvPr/>
        </p:nvSpPr>
        <p:spPr>
          <a:xfrm>
            <a:off x="2040103" y="600783"/>
            <a:ext cx="6768384" cy="443711"/>
          </a:xfrm>
          <a:prstGeom prst="rect">
            <a:avLst/>
          </a:prstGeom>
          <a:noFill/>
          <a:ln>
            <a:noFill/>
          </a:ln>
        </p:spPr>
        <p:txBody>
          <a:bodyPr spcFirstLastPara="1" wrap="square" lIns="0" tIns="1270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000" b="1" i="0" u="none" strike="noStrike" cap="none">
                <a:solidFill>
                  <a:schemeClr val="dk1"/>
                </a:solidFill>
                <a:latin typeface="Lato"/>
                <a:ea typeface="Lato"/>
                <a:cs typeface="Lato"/>
                <a:sym typeface="Lato"/>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12699"/>
            <a:r>
              <a:rPr lang="en-GB" sz="3200">
                <a:solidFill>
                  <a:srgbClr val="FF0000"/>
                </a:solidFill>
              </a:rPr>
              <a:t>Clove</a:t>
            </a:r>
            <a:endParaRPr lang="en-GB">
              <a:solidFill>
                <a:srgbClr val="FF0000"/>
              </a:solidFill>
            </a:endParaRPr>
          </a:p>
        </p:txBody>
      </p:sp>
      <p:pic>
        <p:nvPicPr>
          <p:cNvPr id="3" name="Picture 2" descr="Free Magnolia Branches photo and picture">
            <a:extLst>
              <a:ext uri="{FF2B5EF4-FFF2-40B4-BE49-F238E27FC236}">
                <a16:creationId xmlns:a16="http://schemas.microsoft.com/office/drawing/2014/main" id="{F6480449-0A68-0DC7-C94D-992C61326F45}"/>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42826" r="41038"/>
          <a:stretch/>
        </p:blipFill>
        <p:spPr bwMode="auto">
          <a:xfrm>
            <a:off x="8890222" y="28575"/>
            <a:ext cx="1803178" cy="7562850"/>
          </a:xfrm>
          <a:prstGeom prst="rect">
            <a:avLst/>
          </a:prstGeom>
          <a:noFill/>
          <a:extLst>
            <a:ext uri="{909E8E84-426E-40DD-AFC4-6F175D3DCCD1}">
              <a14:hiddenFill xmlns:a14="http://schemas.microsoft.com/office/drawing/2010/main">
                <a:solidFill>
                  <a:srgbClr val="FFFFFF"/>
                </a:solidFill>
              </a14:hiddenFill>
            </a:ext>
          </a:extLst>
        </p:spPr>
      </p:pic>
      <p:sp>
        <p:nvSpPr>
          <p:cNvPr id="4" name="Google Shape;90;p8">
            <a:extLst>
              <a:ext uri="{FF2B5EF4-FFF2-40B4-BE49-F238E27FC236}">
                <a16:creationId xmlns:a16="http://schemas.microsoft.com/office/drawing/2014/main" id="{D0863A73-3C6A-9DD8-E3E7-D097CC331E33}"/>
              </a:ext>
            </a:extLst>
          </p:cNvPr>
          <p:cNvSpPr txBox="1">
            <a:spLocks/>
          </p:cNvSpPr>
          <p:nvPr/>
        </p:nvSpPr>
        <p:spPr>
          <a:xfrm>
            <a:off x="1984843" y="4201661"/>
            <a:ext cx="6768384" cy="443711"/>
          </a:xfrm>
          <a:prstGeom prst="rect">
            <a:avLst/>
          </a:prstGeom>
          <a:noFill/>
          <a:ln>
            <a:noFill/>
          </a:ln>
        </p:spPr>
        <p:txBody>
          <a:bodyPr spcFirstLastPara="1" wrap="square" lIns="0" tIns="1270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000" b="1" i="0" u="none" strike="noStrike" cap="none">
                <a:solidFill>
                  <a:schemeClr val="dk1"/>
                </a:solidFill>
                <a:latin typeface="Lato"/>
                <a:ea typeface="Lato"/>
                <a:cs typeface="Lato"/>
                <a:sym typeface="Lato"/>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12699"/>
            <a:r>
              <a:rPr lang="en-GB" sz="3200">
                <a:solidFill>
                  <a:srgbClr val="FF0000"/>
                </a:solidFill>
              </a:rPr>
              <a:t>Cypress</a:t>
            </a:r>
            <a:endParaRPr lang="en-GB">
              <a:solidFill>
                <a:srgbClr val="FF0000"/>
              </a:solidFill>
            </a:endParaRPr>
          </a:p>
        </p:txBody>
      </p:sp>
      <p:sp>
        <p:nvSpPr>
          <p:cNvPr id="5" name="TextBox 4">
            <a:extLst>
              <a:ext uri="{FF2B5EF4-FFF2-40B4-BE49-F238E27FC236}">
                <a16:creationId xmlns:a16="http://schemas.microsoft.com/office/drawing/2014/main" id="{D4F10165-9A0F-16C9-7DF8-88C24ACD2D67}"/>
              </a:ext>
            </a:extLst>
          </p:cNvPr>
          <p:cNvSpPr txBox="1"/>
          <p:nvPr/>
        </p:nvSpPr>
        <p:spPr>
          <a:xfrm>
            <a:off x="1884906" y="4842457"/>
            <a:ext cx="4822154" cy="2308324"/>
          </a:xfrm>
          <a:prstGeom prst="rect">
            <a:avLst/>
          </a:prstGeom>
          <a:noFill/>
        </p:spPr>
        <p:txBody>
          <a:bodyPr wrap="none" rtlCol="0">
            <a:spAutoFit/>
          </a:bodyPr>
          <a:lstStyle/>
          <a:p>
            <a:r>
              <a:rPr lang="en-GB" sz="2400">
                <a:latin typeface="Lato" panose="020F0502020204030203" pitchFamily="34" charset="0"/>
                <a:ea typeface="Lato" panose="020F0502020204030203" pitchFamily="34" charset="0"/>
                <a:cs typeface="Lato" panose="020F0502020204030203" pitchFamily="34" charset="0"/>
              </a:rPr>
              <a:t>Cupressus Sempervirens</a:t>
            </a:r>
          </a:p>
          <a:p>
            <a:pPr marL="342900" indent="-342900">
              <a:buFont typeface="Arial" panose="020B0604020202020204" pitchFamily="34" charset="0"/>
              <a:buChar char="•"/>
            </a:pPr>
            <a:r>
              <a:rPr lang="en-CA" sz="2400">
                <a:solidFill>
                  <a:srgbClr val="000000"/>
                </a:solidFill>
                <a:effectLst/>
                <a:latin typeface="Lato" panose="020F0502020204030203" pitchFamily="34" charset="0"/>
                <a:ea typeface="Calibri" panose="020F0502020204030204" pitchFamily="34" charset="0"/>
                <a:cs typeface="Times New Roman" panose="02020603050405020304" pitchFamily="18" charset="0"/>
              </a:rPr>
              <a:t>Antimicrobial</a:t>
            </a:r>
            <a:endParaRPr lang="en-GB" sz="2400">
              <a:latin typeface="Lato" panose="020F0502020204030203" pitchFamily="34" charset="0"/>
              <a:ea typeface="Lato" panose="020F0502020204030203" pitchFamily="34" charset="0"/>
              <a:cs typeface="Lato" panose="020F0502020204030203" pitchFamily="34" charset="0"/>
            </a:endParaRPr>
          </a:p>
          <a:p>
            <a:pPr marL="342900" indent="-342900">
              <a:buFont typeface="Arial" panose="020B0604020202020204" pitchFamily="34" charset="0"/>
              <a:buChar char="•"/>
            </a:pPr>
            <a:r>
              <a:rPr lang="en-GB" sz="2400">
                <a:latin typeface="Lato" panose="020F0502020204030203" pitchFamily="34" charset="0"/>
                <a:ea typeface="Lato" panose="020F0502020204030203" pitchFamily="34" charset="0"/>
                <a:cs typeface="Lato" panose="020F0502020204030203" pitchFamily="34" charset="0"/>
              </a:rPr>
              <a:t>Acne</a:t>
            </a:r>
          </a:p>
          <a:p>
            <a:pPr marL="342900" indent="-342900">
              <a:buFont typeface="Arial" panose="020B0604020202020204" pitchFamily="34" charset="0"/>
              <a:buChar char="•"/>
            </a:pPr>
            <a:r>
              <a:rPr lang="en-GB" sz="2400">
                <a:latin typeface="Lato" panose="020F0502020204030203" pitchFamily="34" charset="0"/>
                <a:ea typeface="Lato" panose="020F0502020204030203" pitchFamily="34" charset="0"/>
                <a:cs typeface="Lato" panose="020F0502020204030203" pitchFamily="34" charset="0"/>
              </a:rPr>
              <a:t>Herpes – Warts and Cold sores </a:t>
            </a:r>
          </a:p>
          <a:p>
            <a:r>
              <a:rPr lang="en-GB" sz="2400">
                <a:latin typeface="Lato" panose="020F0502020204030203" pitchFamily="34" charset="0"/>
                <a:ea typeface="Lato" panose="020F0502020204030203" pitchFamily="34" charset="0"/>
                <a:cs typeface="Lato" panose="020F0502020204030203" pitchFamily="34" charset="0"/>
              </a:rPr>
              <a:t> </a:t>
            </a:r>
          </a:p>
          <a:p>
            <a:endParaRPr lang="en-GB" sz="2400"/>
          </a:p>
        </p:txBody>
      </p:sp>
    </p:spTree>
    <p:extLst>
      <p:ext uri="{BB962C8B-B14F-4D97-AF65-F5344CB8AC3E}">
        <p14:creationId xmlns:p14="http://schemas.microsoft.com/office/powerpoint/2010/main" val="2310658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2">
          <a:extLst>
            <a:ext uri="{FF2B5EF4-FFF2-40B4-BE49-F238E27FC236}">
              <a16:creationId xmlns:a16="http://schemas.microsoft.com/office/drawing/2014/main" id="{FB732B6F-CB8B-ACAC-837B-47EFD916F4DE}"/>
            </a:ext>
          </a:extLst>
        </p:cNvPr>
        <p:cNvGrpSpPr/>
        <p:nvPr/>
      </p:nvGrpSpPr>
      <p:grpSpPr>
        <a:xfrm>
          <a:off x="0" y="0"/>
          <a:ext cx="0" cy="0"/>
          <a:chOff x="0" y="0"/>
          <a:chExt cx="0" cy="0"/>
        </a:xfrm>
      </p:grpSpPr>
      <p:sp>
        <p:nvSpPr>
          <p:cNvPr id="6" name="Google Shape;170;p11">
            <a:extLst>
              <a:ext uri="{FF2B5EF4-FFF2-40B4-BE49-F238E27FC236}">
                <a16:creationId xmlns:a16="http://schemas.microsoft.com/office/drawing/2014/main" id="{43E756EE-3C92-3576-6CD9-FAF02E85697B}"/>
              </a:ext>
            </a:extLst>
          </p:cNvPr>
          <p:cNvSpPr/>
          <p:nvPr/>
        </p:nvSpPr>
        <p:spPr>
          <a:xfrm>
            <a:off x="0" y="0"/>
            <a:ext cx="1803171" cy="7562850"/>
          </a:xfrm>
          <a:prstGeom prst="rect">
            <a:avLst/>
          </a:prstGeom>
          <a:solidFill>
            <a:schemeClr val="bg1">
              <a:lumMod val="9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63" name="Google Shape;63;p8">
            <a:extLst>
              <a:ext uri="{FF2B5EF4-FFF2-40B4-BE49-F238E27FC236}">
                <a16:creationId xmlns:a16="http://schemas.microsoft.com/office/drawing/2014/main" id="{CE5D9223-72AB-3F07-6678-A473BE3BF388}"/>
              </a:ext>
            </a:extLst>
          </p:cNvPr>
          <p:cNvSpPr/>
          <p:nvPr/>
        </p:nvSpPr>
        <p:spPr>
          <a:xfrm>
            <a:off x="1803175" y="0"/>
            <a:ext cx="0" cy="2754630"/>
          </a:xfrm>
          <a:custGeom>
            <a:avLst/>
            <a:gdLst/>
            <a:ahLst/>
            <a:cxnLst/>
            <a:rect l="l" t="t" r="r" b="b"/>
            <a:pathLst>
              <a:path w="120000" h="2754630" extrusionOk="0">
                <a:moveTo>
                  <a:pt x="0" y="0"/>
                </a:moveTo>
                <a:lnTo>
                  <a:pt x="0" y="2754007"/>
                </a:lnTo>
              </a:path>
            </a:pathLst>
          </a:custGeom>
          <a:noFill/>
          <a:ln w="9525" cap="flat" cmpd="sng">
            <a:solidFill>
              <a:srgbClr val="B3B2B2"/>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4" name="Google Shape;64;p8">
            <a:extLst>
              <a:ext uri="{FF2B5EF4-FFF2-40B4-BE49-F238E27FC236}">
                <a16:creationId xmlns:a16="http://schemas.microsoft.com/office/drawing/2014/main" id="{91E1E7E5-656D-69F6-84C0-1250EE083251}"/>
              </a:ext>
            </a:extLst>
          </p:cNvPr>
          <p:cNvSpPr/>
          <p:nvPr/>
        </p:nvSpPr>
        <p:spPr>
          <a:xfrm>
            <a:off x="419163" y="540004"/>
            <a:ext cx="971143" cy="828624"/>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5" name="Google Shape;65;p8">
            <a:extLst>
              <a:ext uri="{FF2B5EF4-FFF2-40B4-BE49-F238E27FC236}">
                <a16:creationId xmlns:a16="http://schemas.microsoft.com/office/drawing/2014/main" id="{E5E6D3EA-EE72-25D1-9E71-1830DD635E22}"/>
              </a:ext>
            </a:extLst>
          </p:cNvPr>
          <p:cNvSpPr/>
          <p:nvPr/>
        </p:nvSpPr>
        <p:spPr>
          <a:xfrm>
            <a:off x="473780" y="1215607"/>
            <a:ext cx="353060" cy="149860"/>
          </a:xfrm>
          <a:custGeom>
            <a:avLst/>
            <a:gdLst/>
            <a:ahLst/>
            <a:cxnLst/>
            <a:rect l="l" t="t" r="r" b="b"/>
            <a:pathLst>
              <a:path w="353059" h="149859" extrusionOk="0">
                <a:moveTo>
                  <a:pt x="281487" y="97696"/>
                </a:moveTo>
                <a:lnTo>
                  <a:pt x="226773" y="97696"/>
                </a:lnTo>
                <a:lnTo>
                  <a:pt x="249750" y="99118"/>
                </a:lnTo>
                <a:lnTo>
                  <a:pt x="276665" y="105540"/>
                </a:lnTo>
                <a:lnTo>
                  <a:pt x="318659" y="123635"/>
                </a:lnTo>
                <a:lnTo>
                  <a:pt x="346172" y="147327"/>
                </a:lnTo>
                <a:lnTo>
                  <a:pt x="351887" y="149791"/>
                </a:lnTo>
                <a:lnTo>
                  <a:pt x="315687" y="113550"/>
                </a:lnTo>
                <a:lnTo>
                  <a:pt x="282960" y="98071"/>
                </a:lnTo>
                <a:lnTo>
                  <a:pt x="281487" y="97696"/>
                </a:lnTo>
                <a:close/>
              </a:path>
              <a:path w="353059" h="149859" extrusionOk="0">
                <a:moveTo>
                  <a:pt x="218538" y="120835"/>
                </a:moveTo>
                <a:lnTo>
                  <a:pt x="203106" y="120835"/>
                </a:lnTo>
                <a:lnTo>
                  <a:pt x="205392" y="121825"/>
                </a:lnTo>
                <a:lnTo>
                  <a:pt x="204897" y="122968"/>
                </a:lnTo>
                <a:lnTo>
                  <a:pt x="205062" y="125750"/>
                </a:lnTo>
                <a:lnTo>
                  <a:pt x="211920" y="128696"/>
                </a:lnTo>
                <a:lnTo>
                  <a:pt x="217965" y="127248"/>
                </a:lnTo>
                <a:lnTo>
                  <a:pt x="219451" y="123819"/>
                </a:lnTo>
                <a:lnTo>
                  <a:pt x="218595" y="120888"/>
                </a:lnTo>
                <a:close/>
              </a:path>
              <a:path w="353059" h="149859" extrusionOk="0">
                <a:moveTo>
                  <a:pt x="193162" y="112478"/>
                </a:moveTo>
                <a:lnTo>
                  <a:pt x="189708" y="120479"/>
                </a:lnTo>
                <a:lnTo>
                  <a:pt x="191016" y="123743"/>
                </a:lnTo>
                <a:lnTo>
                  <a:pt x="196731" y="126207"/>
                </a:lnTo>
                <a:lnTo>
                  <a:pt x="201633" y="124264"/>
                </a:lnTo>
                <a:lnTo>
                  <a:pt x="203106" y="120835"/>
                </a:lnTo>
                <a:lnTo>
                  <a:pt x="218538" y="120835"/>
                </a:lnTo>
                <a:lnTo>
                  <a:pt x="215274" y="117783"/>
                </a:lnTo>
                <a:lnTo>
                  <a:pt x="212819" y="112821"/>
                </a:lnTo>
                <a:lnTo>
                  <a:pt x="197086" y="112821"/>
                </a:lnTo>
                <a:lnTo>
                  <a:pt x="193162" y="112478"/>
                </a:lnTo>
                <a:close/>
              </a:path>
              <a:path w="353059" h="149859" extrusionOk="0">
                <a:moveTo>
                  <a:pt x="196947" y="100565"/>
                </a:moveTo>
                <a:lnTo>
                  <a:pt x="194978" y="105137"/>
                </a:lnTo>
                <a:lnTo>
                  <a:pt x="196934" y="110040"/>
                </a:lnTo>
                <a:lnTo>
                  <a:pt x="197086" y="112821"/>
                </a:lnTo>
                <a:lnTo>
                  <a:pt x="212819" y="112821"/>
                </a:lnTo>
                <a:lnTo>
                  <a:pt x="212835" y="112478"/>
                </a:lnTo>
                <a:lnTo>
                  <a:pt x="214422" y="104033"/>
                </a:lnTo>
                <a:lnTo>
                  <a:pt x="220215" y="101061"/>
                </a:lnTo>
                <a:lnTo>
                  <a:pt x="198090" y="101061"/>
                </a:lnTo>
                <a:lnTo>
                  <a:pt x="196947" y="100565"/>
                </a:lnTo>
                <a:close/>
              </a:path>
              <a:path w="353059" h="149859" extrusionOk="0">
                <a:moveTo>
                  <a:pt x="274107" y="95816"/>
                </a:moveTo>
                <a:lnTo>
                  <a:pt x="192222" y="95816"/>
                </a:lnTo>
                <a:lnTo>
                  <a:pt x="197937" y="98279"/>
                </a:lnTo>
                <a:lnTo>
                  <a:pt x="198090" y="101061"/>
                </a:lnTo>
                <a:lnTo>
                  <a:pt x="220215" y="101061"/>
                </a:lnTo>
                <a:lnTo>
                  <a:pt x="226773" y="97696"/>
                </a:lnTo>
                <a:lnTo>
                  <a:pt x="281487" y="97696"/>
                </a:lnTo>
                <a:lnTo>
                  <a:pt x="274107" y="95816"/>
                </a:lnTo>
                <a:close/>
              </a:path>
              <a:path w="353059" h="149859" extrusionOk="0">
                <a:moveTo>
                  <a:pt x="23257" y="0"/>
                </a:moveTo>
                <a:lnTo>
                  <a:pt x="14771" y="615"/>
                </a:lnTo>
                <a:lnTo>
                  <a:pt x="7505" y="4295"/>
                </a:lnTo>
                <a:lnTo>
                  <a:pt x="2408" y="11196"/>
                </a:lnTo>
                <a:lnTo>
                  <a:pt x="0" y="32583"/>
                </a:lnTo>
                <a:lnTo>
                  <a:pt x="9563" y="50370"/>
                </a:lnTo>
                <a:lnTo>
                  <a:pt x="26334" y="64408"/>
                </a:lnTo>
                <a:lnTo>
                  <a:pt x="45550" y="74543"/>
                </a:lnTo>
                <a:lnTo>
                  <a:pt x="101636" y="93315"/>
                </a:lnTo>
                <a:lnTo>
                  <a:pt x="145632" y="99762"/>
                </a:lnTo>
                <a:lnTo>
                  <a:pt x="176255" y="98918"/>
                </a:lnTo>
                <a:lnTo>
                  <a:pt x="192222" y="95816"/>
                </a:lnTo>
                <a:lnTo>
                  <a:pt x="274107" y="95816"/>
                </a:lnTo>
                <a:lnTo>
                  <a:pt x="269776" y="94712"/>
                </a:lnTo>
                <a:lnTo>
                  <a:pt x="265635" y="93752"/>
                </a:lnTo>
                <a:lnTo>
                  <a:pt x="171853" y="93752"/>
                </a:lnTo>
                <a:lnTo>
                  <a:pt x="146647" y="93084"/>
                </a:lnTo>
                <a:lnTo>
                  <a:pt x="93811" y="81808"/>
                </a:lnTo>
                <a:lnTo>
                  <a:pt x="91526" y="77934"/>
                </a:lnTo>
                <a:lnTo>
                  <a:pt x="91686" y="77566"/>
                </a:lnTo>
                <a:lnTo>
                  <a:pt x="80843" y="77566"/>
                </a:lnTo>
                <a:lnTo>
                  <a:pt x="40741" y="62091"/>
                </a:lnTo>
                <a:lnTo>
                  <a:pt x="10795" y="30093"/>
                </a:lnTo>
                <a:lnTo>
                  <a:pt x="10767" y="29534"/>
                </a:lnTo>
                <a:lnTo>
                  <a:pt x="12174" y="26258"/>
                </a:lnTo>
                <a:lnTo>
                  <a:pt x="44151" y="26258"/>
                </a:lnTo>
                <a:lnTo>
                  <a:pt x="45287" y="22310"/>
                </a:lnTo>
                <a:lnTo>
                  <a:pt x="44764" y="14736"/>
                </a:lnTo>
                <a:lnTo>
                  <a:pt x="40624" y="7890"/>
                </a:lnTo>
                <a:lnTo>
                  <a:pt x="32012" y="2293"/>
                </a:lnTo>
                <a:lnTo>
                  <a:pt x="23257" y="0"/>
                </a:lnTo>
                <a:close/>
              </a:path>
              <a:path w="353059" h="149859" extrusionOk="0">
                <a:moveTo>
                  <a:pt x="215749" y="84805"/>
                </a:moveTo>
                <a:lnTo>
                  <a:pt x="169870" y="84805"/>
                </a:lnTo>
                <a:lnTo>
                  <a:pt x="172156" y="85795"/>
                </a:lnTo>
                <a:lnTo>
                  <a:pt x="184069" y="89580"/>
                </a:lnTo>
                <a:lnTo>
                  <a:pt x="190774" y="89758"/>
                </a:lnTo>
                <a:lnTo>
                  <a:pt x="192070" y="93034"/>
                </a:lnTo>
                <a:lnTo>
                  <a:pt x="171853" y="93752"/>
                </a:lnTo>
                <a:lnTo>
                  <a:pt x="265635" y="93752"/>
                </a:lnTo>
                <a:lnTo>
                  <a:pt x="258090" y="92003"/>
                </a:lnTo>
                <a:lnTo>
                  <a:pt x="246972" y="88272"/>
                </a:lnTo>
                <a:lnTo>
                  <a:pt x="245774" y="87738"/>
                </a:lnTo>
                <a:lnTo>
                  <a:pt x="245075" y="87256"/>
                </a:lnTo>
                <a:lnTo>
                  <a:pt x="235224" y="87256"/>
                </a:lnTo>
                <a:lnTo>
                  <a:pt x="224829" y="86608"/>
                </a:lnTo>
                <a:lnTo>
                  <a:pt x="215749" y="84805"/>
                </a:lnTo>
                <a:close/>
              </a:path>
              <a:path w="353059" h="149859" extrusionOk="0">
                <a:moveTo>
                  <a:pt x="188398" y="78061"/>
                </a:moveTo>
                <a:lnTo>
                  <a:pt x="151100" y="78061"/>
                </a:lnTo>
                <a:lnTo>
                  <a:pt x="154529" y="79547"/>
                </a:lnTo>
                <a:lnTo>
                  <a:pt x="155683" y="82455"/>
                </a:lnTo>
                <a:lnTo>
                  <a:pt x="155705" y="84170"/>
                </a:lnTo>
                <a:lnTo>
                  <a:pt x="155481" y="86735"/>
                </a:lnTo>
                <a:lnTo>
                  <a:pt x="162339" y="89694"/>
                </a:lnTo>
                <a:lnTo>
                  <a:pt x="167241" y="87738"/>
                </a:lnTo>
                <a:lnTo>
                  <a:pt x="169870" y="84805"/>
                </a:lnTo>
                <a:lnTo>
                  <a:pt x="215749" y="84805"/>
                </a:lnTo>
                <a:lnTo>
                  <a:pt x="205637" y="82797"/>
                </a:lnTo>
                <a:lnTo>
                  <a:pt x="188398" y="78061"/>
                </a:lnTo>
                <a:close/>
              </a:path>
              <a:path w="353059" h="149859" extrusionOk="0">
                <a:moveTo>
                  <a:pt x="234437" y="73362"/>
                </a:moveTo>
                <a:lnTo>
                  <a:pt x="232456" y="77934"/>
                </a:lnTo>
                <a:lnTo>
                  <a:pt x="232126" y="81858"/>
                </a:lnTo>
                <a:lnTo>
                  <a:pt x="235224" y="87256"/>
                </a:lnTo>
                <a:lnTo>
                  <a:pt x="245075" y="87256"/>
                </a:lnTo>
                <a:lnTo>
                  <a:pt x="240609" y="84170"/>
                </a:lnTo>
                <a:lnTo>
                  <a:pt x="236723" y="74353"/>
                </a:lnTo>
                <a:lnTo>
                  <a:pt x="234437" y="73362"/>
                </a:lnTo>
                <a:close/>
              </a:path>
              <a:path w="353059" h="149859" extrusionOk="0">
                <a:moveTo>
                  <a:pt x="162160" y="69031"/>
                </a:moveTo>
                <a:lnTo>
                  <a:pt x="133307" y="69031"/>
                </a:lnTo>
                <a:lnTo>
                  <a:pt x="136241" y="71660"/>
                </a:lnTo>
                <a:lnTo>
                  <a:pt x="136934" y="75432"/>
                </a:lnTo>
                <a:lnTo>
                  <a:pt x="136978" y="76943"/>
                </a:lnTo>
                <a:lnTo>
                  <a:pt x="136710" y="79991"/>
                </a:lnTo>
                <a:lnTo>
                  <a:pt x="142425" y="82455"/>
                </a:lnTo>
                <a:lnTo>
                  <a:pt x="144051" y="81808"/>
                </a:lnTo>
                <a:lnTo>
                  <a:pt x="146832" y="81642"/>
                </a:lnTo>
                <a:lnTo>
                  <a:pt x="148471" y="81007"/>
                </a:lnTo>
                <a:lnTo>
                  <a:pt x="148966" y="79864"/>
                </a:lnTo>
                <a:lnTo>
                  <a:pt x="151100" y="78061"/>
                </a:lnTo>
                <a:lnTo>
                  <a:pt x="188398" y="78061"/>
                </a:lnTo>
                <a:lnTo>
                  <a:pt x="182011" y="76306"/>
                </a:lnTo>
                <a:lnTo>
                  <a:pt x="162160" y="69031"/>
                </a:lnTo>
                <a:close/>
              </a:path>
              <a:path w="353059" h="149859" extrusionOk="0">
                <a:moveTo>
                  <a:pt x="75166" y="56154"/>
                </a:moveTo>
                <a:lnTo>
                  <a:pt x="73198" y="60713"/>
                </a:lnTo>
                <a:lnTo>
                  <a:pt x="79052" y="75432"/>
                </a:lnTo>
                <a:lnTo>
                  <a:pt x="80843" y="77566"/>
                </a:lnTo>
                <a:lnTo>
                  <a:pt x="91686" y="77566"/>
                </a:lnTo>
                <a:lnTo>
                  <a:pt x="91956" y="76943"/>
                </a:lnTo>
                <a:lnTo>
                  <a:pt x="90990" y="69755"/>
                </a:lnTo>
                <a:lnTo>
                  <a:pt x="85275" y="67291"/>
                </a:lnTo>
                <a:lnTo>
                  <a:pt x="85771" y="66148"/>
                </a:lnTo>
                <a:lnTo>
                  <a:pt x="83167" y="59595"/>
                </a:lnTo>
                <a:lnTo>
                  <a:pt x="75166" y="56154"/>
                </a:lnTo>
                <a:close/>
              </a:path>
              <a:path w="353059" h="149859" extrusionOk="0">
                <a:moveTo>
                  <a:pt x="143727" y="59049"/>
                </a:moveTo>
                <a:lnTo>
                  <a:pt x="122715" y="59049"/>
                </a:lnTo>
                <a:lnTo>
                  <a:pt x="121229" y="62465"/>
                </a:lnTo>
                <a:lnTo>
                  <a:pt x="118930" y="70962"/>
                </a:lnTo>
                <a:lnTo>
                  <a:pt x="126919" y="74416"/>
                </a:lnTo>
                <a:lnTo>
                  <a:pt x="130195" y="73108"/>
                </a:lnTo>
                <a:lnTo>
                  <a:pt x="131173" y="70822"/>
                </a:lnTo>
                <a:lnTo>
                  <a:pt x="133307" y="69031"/>
                </a:lnTo>
                <a:lnTo>
                  <a:pt x="162160" y="69031"/>
                </a:lnTo>
                <a:lnTo>
                  <a:pt x="158313" y="67622"/>
                </a:lnTo>
                <a:lnTo>
                  <a:pt x="143727" y="59049"/>
                </a:lnTo>
                <a:close/>
              </a:path>
              <a:path w="353059" h="149859" extrusionOk="0">
                <a:moveTo>
                  <a:pt x="122131" y="28976"/>
                </a:moveTo>
                <a:lnTo>
                  <a:pt x="109875" y="29115"/>
                </a:lnTo>
                <a:lnTo>
                  <a:pt x="103462" y="43962"/>
                </a:lnTo>
                <a:lnTo>
                  <a:pt x="102954" y="54579"/>
                </a:lnTo>
                <a:lnTo>
                  <a:pt x="116657" y="60497"/>
                </a:lnTo>
                <a:lnTo>
                  <a:pt x="119934" y="59202"/>
                </a:lnTo>
                <a:lnTo>
                  <a:pt x="122715" y="59049"/>
                </a:lnTo>
                <a:lnTo>
                  <a:pt x="143727" y="59049"/>
                </a:lnTo>
                <a:lnTo>
                  <a:pt x="138956" y="56245"/>
                </a:lnTo>
                <a:lnTo>
                  <a:pt x="128530" y="44779"/>
                </a:lnTo>
                <a:lnTo>
                  <a:pt x="123950" y="35073"/>
                </a:lnTo>
                <a:lnTo>
                  <a:pt x="122131" y="28976"/>
                </a:lnTo>
                <a:close/>
              </a:path>
              <a:path w="353059" h="149859" extrusionOk="0">
                <a:moveTo>
                  <a:pt x="44151" y="26258"/>
                </a:moveTo>
                <a:lnTo>
                  <a:pt x="12174" y="26258"/>
                </a:lnTo>
                <a:lnTo>
                  <a:pt x="12339" y="29039"/>
                </a:lnTo>
                <a:lnTo>
                  <a:pt x="13482" y="29534"/>
                </a:lnTo>
                <a:lnTo>
                  <a:pt x="14930" y="35580"/>
                </a:lnTo>
                <a:lnTo>
                  <a:pt x="29789" y="41993"/>
                </a:lnTo>
                <a:lnTo>
                  <a:pt x="38120" y="41523"/>
                </a:lnTo>
                <a:lnTo>
                  <a:pt x="43048" y="30093"/>
                </a:lnTo>
                <a:lnTo>
                  <a:pt x="44151" y="26258"/>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6" name="Google Shape;66;p8">
            <a:extLst>
              <a:ext uri="{FF2B5EF4-FFF2-40B4-BE49-F238E27FC236}">
                <a16:creationId xmlns:a16="http://schemas.microsoft.com/office/drawing/2014/main" id="{B7D12C4C-6D37-8046-0044-F46140D6B58E}"/>
              </a:ext>
            </a:extLst>
          </p:cNvPr>
          <p:cNvSpPr/>
          <p:nvPr/>
        </p:nvSpPr>
        <p:spPr>
          <a:xfrm>
            <a:off x="989970" y="1209841"/>
            <a:ext cx="353060" cy="149860"/>
          </a:xfrm>
          <a:custGeom>
            <a:avLst/>
            <a:gdLst/>
            <a:ahLst/>
            <a:cxnLst/>
            <a:rect l="l" t="t" r="r" b="b"/>
            <a:pathLst>
              <a:path w="353059" h="149859" extrusionOk="0">
                <a:moveTo>
                  <a:pt x="118427" y="73367"/>
                </a:moveTo>
                <a:lnTo>
                  <a:pt x="116154" y="74358"/>
                </a:lnTo>
                <a:lnTo>
                  <a:pt x="112255" y="84175"/>
                </a:lnTo>
                <a:lnTo>
                  <a:pt x="107035" y="87769"/>
                </a:lnTo>
                <a:lnTo>
                  <a:pt x="105892" y="88277"/>
                </a:lnTo>
                <a:lnTo>
                  <a:pt x="94774" y="92009"/>
                </a:lnTo>
                <a:lnTo>
                  <a:pt x="83088" y="94717"/>
                </a:lnTo>
                <a:lnTo>
                  <a:pt x="69904" y="98076"/>
                </a:lnTo>
                <a:lnTo>
                  <a:pt x="21187" y="126212"/>
                </a:lnTo>
                <a:lnTo>
                  <a:pt x="0" y="147510"/>
                </a:lnTo>
                <a:lnTo>
                  <a:pt x="977" y="149796"/>
                </a:lnTo>
                <a:lnTo>
                  <a:pt x="6692" y="147332"/>
                </a:lnTo>
                <a:lnTo>
                  <a:pt x="11110" y="142166"/>
                </a:lnTo>
                <a:lnTo>
                  <a:pt x="20423" y="133614"/>
                </a:lnTo>
                <a:lnTo>
                  <a:pt x="76199" y="105545"/>
                </a:lnTo>
                <a:lnTo>
                  <a:pt x="126091" y="97701"/>
                </a:lnTo>
                <a:lnTo>
                  <a:pt x="156280" y="97701"/>
                </a:lnTo>
                <a:lnTo>
                  <a:pt x="160642" y="95821"/>
                </a:lnTo>
                <a:lnTo>
                  <a:pt x="234173" y="95821"/>
                </a:lnTo>
                <a:lnTo>
                  <a:pt x="248252" y="93758"/>
                </a:lnTo>
                <a:lnTo>
                  <a:pt x="181011" y="93758"/>
                </a:lnTo>
                <a:lnTo>
                  <a:pt x="160794" y="93040"/>
                </a:lnTo>
                <a:lnTo>
                  <a:pt x="162090" y="89763"/>
                </a:lnTo>
                <a:lnTo>
                  <a:pt x="168795" y="89585"/>
                </a:lnTo>
                <a:lnTo>
                  <a:pt x="176118" y="87261"/>
                </a:lnTo>
                <a:lnTo>
                  <a:pt x="117652" y="87261"/>
                </a:lnTo>
                <a:lnTo>
                  <a:pt x="120738" y="81864"/>
                </a:lnTo>
                <a:lnTo>
                  <a:pt x="120408" y="77939"/>
                </a:lnTo>
                <a:lnTo>
                  <a:pt x="118427" y="73367"/>
                </a:lnTo>
                <a:close/>
              </a:path>
              <a:path w="353059" h="149859" extrusionOk="0">
                <a:moveTo>
                  <a:pt x="156280" y="97701"/>
                </a:moveTo>
                <a:lnTo>
                  <a:pt x="126091" y="97701"/>
                </a:lnTo>
                <a:lnTo>
                  <a:pt x="138442" y="104038"/>
                </a:lnTo>
                <a:lnTo>
                  <a:pt x="140029" y="112483"/>
                </a:lnTo>
                <a:lnTo>
                  <a:pt x="140051" y="112813"/>
                </a:lnTo>
                <a:lnTo>
                  <a:pt x="137591" y="117789"/>
                </a:lnTo>
                <a:lnTo>
                  <a:pt x="134274" y="120893"/>
                </a:lnTo>
                <a:lnTo>
                  <a:pt x="133426" y="123824"/>
                </a:lnTo>
                <a:lnTo>
                  <a:pt x="134899" y="127253"/>
                </a:lnTo>
                <a:lnTo>
                  <a:pt x="140944" y="128701"/>
                </a:lnTo>
                <a:lnTo>
                  <a:pt x="147802" y="125755"/>
                </a:lnTo>
                <a:lnTo>
                  <a:pt x="147967" y="122961"/>
                </a:lnTo>
                <a:lnTo>
                  <a:pt x="147472" y="121830"/>
                </a:lnTo>
                <a:lnTo>
                  <a:pt x="149758" y="120840"/>
                </a:lnTo>
                <a:lnTo>
                  <a:pt x="163014" y="120840"/>
                </a:lnTo>
                <a:lnTo>
                  <a:pt x="163156" y="120484"/>
                </a:lnTo>
                <a:lnTo>
                  <a:pt x="159845" y="112813"/>
                </a:lnTo>
                <a:lnTo>
                  <a:pt x="155778" y="112813"/>
                </a:lnTo>
                <a:lnTo>
                  <a:pt x="155930" y="110045"/>
                </a:lnTo>
                <a:lnTo>
                  <a:pt x="157886" y="105130"/>
                </a:lnTo>
                <a:lnTo>
                  <a:pt x="156131" y="101066"/>
                </a:lnTo>
                <a:lnTo>
                  <a:pt x="154774" y="101066"/>
                </a:lnTo>
                <a:lnTo>
                  <a:pt x="154927" y="98285"/>
                </a:lnTo>
                <a:lnTo>
                  <a:pt x="156280" y="97701"/>
                </a:lnTo>
                <a:close/>
              </a:path>
              <a:path w="353059" h="149859" extrusionOk="0">
                <a:moveTo>
                  <a:pt x="163014" y="120840"/>
                </a:moveTo>
                <a:lnTo>
                  <a:pt x="149758" y="120840"/>
                </a:lnTo>
                <a:lnTo>
                  <a:pt x="151231" y="124269"/>
                </a:lnTo>
                <a:lnTo>
                  <a:pt x="156146" y="126212"/>
                </a:lnTo>
                <a:lnTo>
                  <a:pt x="161848" y="123748"/>
                </a:lnTo>
                <a:lnTo>
                  <a:pt x="163014" y="120840"/>
                </a:lnTo>
                <a:close/>
              </a:path>
              <a:path w="353059" h="149859" extrusionOk="0">
                <a:moveTo>
                  <a:pt x="159702" y="112483"/>
                </a:moveTo>
                <a:lnTo>
                  <a:pt x="155778" y="112813"/>
                </a:lnTo>
                <a:lnTo>
                  <a:pt x="159845" y="112813"/>
                </a:lnTo>
                <a:lnTo>
                  <a:pt x="159702" y="112483"/>
                </a:lnTo>
                <a:close/>
              </a:path>
              <a:path w="353059" h="149859" extrusionOk="0">
                <a:moveTo>
                  <a:pt x="155917" y="100571"/>
                </a:moveTo>
                <a:lnTo>
                  <a:pt x="154774" y="101066"/>
                </a:lnTo>
                <a:lnTo>
                  <a:pt x="156131" y="101066"/>
                </a:lnTo>
                <a:lnTo>
                  <a:pt x="155917" y="100571"/>
                </a:lnTo>
                <a:close/>
              </a:path>
              <a:path w="353059" h="149859" extrusionOk="0">
                <a:moveTo>
                  <a:pt x="234173" y="95821"/>
                </a:moveTo>
                <a:lnTo>
                  <a:pt x="160642" y="95821"/>
                </a:lnTo>
                <a:lnTo>
                  <a:pt x="176616" y="98923"/>
                </a:lnTo>
                <a:lnTo>
                  <a:pt x="207241" y="99767"/>
                </a:lnTo>
                <a:lnTo>
                  <a:pt x="234173" y="95821"/>
                </a:lnTo>
                <a:close/>
              </a:path>
              <a:path w="353059" h="149859" extrusionOk="0">
                <a:moveTo>
                  <a:pt x="277698" y="56159"/>
                </a:moveTo>
                <a:lnTo>
                  <a:pt x="269697" y="59600"/>
                </a:lnTo>
                <a:lnTo>
                  <a:pt x="267093" y="66154"/>
                </a:lnTo>
                <a:lnTo>
                  <a:pt x="267588" y="67297"/>
                </a:lnTo>
                <a:lnTo>
                  <a:pt x="261873" y="69760"/>
                </a:lnTo>
                <a:lnTo>
                  <a:pt x="260908" y="76949"/>
                </a:lnTo>
                <a:lnTo>
                  <a:pt x="261338" y="77939"/>
                </a:lnTo>
                <a:lnTo>
                  <a:pt x="261324" y="79539"/>
                </a:lnTo>
                <a:lnTo>
                  <a:pt x="206217" y="93089"/>
                </a:lnTo>
                <a:lnTo>
                  <a:pt x="181011" y="93758"/>
                </a:lnTo>
                <a:lnTo>
                  <a:pt x="248252" y="93758"/>
                </a:lnTo>
                <a:lnTo>
                  <a:pt x="251235" y="93320"/>
                </a:lnTo>
                <a:lnTo>
                  <a:pt x="298285" y="77571"/>
                </a:lnTo>
                <a:lnTo>
                  <a:pt x="272021" y="77571"/>
                </a:lnTo>
                <a:lnTo>
                  <a:pt x="273811" y="75437"/>
                </a:lnTo>
                <a:lnTo>
                  <a:pt x="279666" y="60718"/>
                </a:lnTo>
                <a:lnTo>
                  <a:pt x="277698" y="56159"/>
                </a:lnTo>
                <a:close/>
              </a:path>
              <a:path w="353059" h="149859" extrusionOk="0">
                <a:moveTo>
                  <a:pt x="197215" y="84823"/>
                </a:moveTo>
                <a:lnTo>
                  <a:pt x="182994" y="84823"/>
                </a:lnTo>
                <a:lnTo>
                  <a:pt x="185623" y="87744"/>
                </a:lnTo>
                <a:lnTo>
                  <a:pt x="190525" y="89699"/>
                </a:lnTo>
                <a:lnTo>
                  <a:pt x="197383" y="86740"/>
                </a:lnTo>
                <a:lnTo>
                  <a:pt x="197215" y="84823"/>
                </a:lnTo>
                <a:close/>
              </a:path>
              <a:path w="353059" h="149859" extrusionOk="0">
                <a:moveTo>
                  <a:pt x="230733" y="28981"/>
                </a:moveTo>
                <a:lnTo>
                  <a:pt x="194551" y="67627"/>
                </a:lnTo>
                <a:lnTo>
                  <a:pt x="147157" y="82816"/>
                </a:lnTo>
                <a:lnTo>
                  <a:pt x="117652" y="87261"/>
                </a:lnTo>
                <a:lnTo>
                  <a:pt x="176118" y="87261"/>
                </a:lnTo>
                <a:lnTo>
                  <a:pt x="180720" y="85801"/>
                </a:lnTo>
                <a:lnTo>
                  <a:pt x="182994" y="84823"/>
                </a:lnTo>
                <a:lnTo>
                  <a:pt x="197215" y="84823"/>
                </a:lnTo>
                <a:lnTo>
                  <a:pt x="197046" y="82802"/>
                </a:lnTo>
                <a:lnTo>
                  <a:pt x="198335" y="79539"/>
                </a:lnTo>
                <a:lnTo>
                  <a:pt x="201764" y="78066"/>
                </a:lnTo>
                <a:lnTo>
                  <a:pt x="215985" y="78066"/>
                </a:lnTo>
                <a:lnTo>
                  <a:pt x="215887" y="76949"/>
                </a:lnTo>
                <a:lnTo>
                  <a:pt x="215928" y="75437"/>
                </a:lnTo>
                <a:lnTo>
                  <a:pt x="216623" y="71665"/>
                </a:lnTo>
                <a:lnTo>
                  <a:pt x="219557" y="69037"/>
                </a:lnTo>
                <a:lnTo>
                  <a:pt x="233411" y="69037"/>
                </a:lnTo>
                <a:lnTo>
                  <a:pt x="231635" y="62471"/>
                </a:lnTo>
                <a:lnTo>
                  <a:pt x="230149" y="59054"/>
                </a:lnTo>
                <a:lnTo>
                  <a:pt x="239559" y="59054"/>
                </a:lnTo>
                <a:lnTo>
                  <a:pt x="249910" y="54584"/>
                </a:lnTo>
                <a:lnTo>
                  <a:pt x="249402" y="43967"/>
                </a:lnTo>
                <a:lnTo>
                  <a:pt x="242989" y="29120"/>
                </a:lnTo>
                <a:lnTo>
                  <a:pt x="230733" y="28981"/>
                </a:lnTo>
                <a:close/>
              </a:path>
              <a:path w="353059" h="149859" extrusionOk="0">
                <a:moveTo>
                  <a:pt x="215985" y="78066"/>
                </a:moveTo>
                <a:lnTo>
                  <a:pt x="201764" y="78066"/>
                </a:lnTo>
                <a:lnTo>
                  <a:pt x="203898" y="79870"/>
                </a:lnTo>
                <a:lnTo>
                  <a:pt x="204393" y="81013"/>
                </a:lnTo>
                <a:lnTo>
                  <a:pt x="206032" y="81648"/>
                </a:lnTo>
                <a:lnTo>
                  <a:pt x="208813" y="81813"/>
                </a:lnTo>
                <a:lnTo>
                  <a:pt x="210438" y="82460"/>
                </a:lnTo>
                <a:lnTo>
                  <a:pt x="216153" y="79997"/>
                </a:lnTo>
                <a:lnTo>
                  <a:pt x="215985" y="78066"/>
                </a:lnTo>
                <a:close/>
              </a:path>
              <a:path w="353059" h="149859" extrusionOk="0">
                <a:moveTo>
                  <a:pt x="352151" y="26263"/>
                </a:moveTo>
                <a:lnTo>
                  <a:pt x="340690" y="26263"/>
                </a:lnTo>
                <a:lnTo>
                  <a:pt x="342097" y="29540"/>
                </a:lnTo>
                <a:lnTo>
                  <a:pt x="342069" y="30098"/>
                </a:lnTo>
                <a:lnTo>
                  <a:pt x="312123" y="62089"/>
                </a:lnTo>
                <a:lnTo>
                  <a:pt x="276396" y="77256"/>
                </a:lnTo>
                <a:lnTo>
                  <a:pt x="272021" y="77571"/>
                </a:lnTo>
                <a:lnTo>
                  <a:pt x="298285" y="77571"/>
                </a:lnTo>
                <a:lnTo>
                  <a:pt x="307314" y="74548"/>
                </a:lnTo>
                <a:lnTo>
                  <a:pt x="326530" y="64413"/>
                </a:lnTo>
                <a:lnTo>
                  <a:pt x="343301" y="50377"/>
                </a:lnTo>
                <a:lnTo>
                  <a:pt x="352864" y="32593"/>
                </a:lnTo>
                <a:lnTo>
                  <a:pt x="352151" y="26263"/>
                </a:lnTo>
                <a:close/>
              </a:path>
              <a:path w="353059" h="149859" extrusionOk="0">
                <a:moveTo>
                  <a:pt x="233411" y="69037"/>
                </a:moveTo>
                <a:lnTo>
                  <a:pt x="219557" y="69037"/>
                </a:lnTo>
                <a:lnTo>
                  <a:pt x="221691" y="70827"/>
                </a:lnTo>
                <a:lnTo>
                  <a:pt x="222669" y="73113"/>
                </a:lnTo>
                <a:lnTo>
                  <a:pt x="225945" y="74421"/>
                </a:lnTo>
                <a:lnTo>
                  <a:pt x="233933" y="70967"/>
                </a:lnTo>
                <a:lnTo>
                  <a:pt x="233411" y="69037"/>
                </a:lnTo>
                <a:close/>
              </a:path>
              <a:path w="353059" h="149859" extrusionOk="0">
                <a:moveTo>
                  <a:pt x="239559" y="59054"/>
                </a:moveTo>
                <a:lnTo>
                  <a:pt x="230149" y="59054"/>
                </a:lnTo>
                <a:lnTo>
                  <a:pt x="232930" y="59207"/>
                </a:lnTo>
                <a:lnTo>
                  <a:pt x="236207" y="60502"/>
                </a:lnTo>
                <a:lnTo>
                  <a:pt x="239559" y="59054"/>
                </a:lnTo>
                <a:close/>
              </a:path>
              <a:path w="353059" h="149859" extrusionOk="0">
                <a:moveTo>
                  <a:pt x="329607" y="0"/>
                </a:moveTo>
                <a:lnTo>
                  <a:pt x="320852" y="2298"/>
                </a:lnTo>
                <a:lnTo>
                  <a:pt x="312240" y="7896"/>
                </a:lnTo>
                <a:lnTo>
                  <a:pt x="308100" y="14741"/>
                </a:lnTo>
                <a:lnTo>
                  <a:pt x="307577" y="22315"/>
                </a:lnTo>
                <a:lnTo>
                  <a:pt x="309816" y="30098"/>
                </a:lnTo>
                <a:lnTo>
                  <a:pt x="314744" y="41516"/>
                </a:lnTo>
                <a:lnTo>
                  <a:pt x="323075" y="41998"/>
                </a:lnTo>
                <a:lnTo>
                  <a:pt x="337934" y="35585"/>
                </a:lnTo>
                <a:lnTo>
                  <a:pt x="339382" y="29540"/>
                </a:lnTo>
                <a:lnTo>
                  <a:pt x="340525" y="29044"/>
                </a:lnTo>
                <a:lnTo>
                  <a:pt x="340690" y="26263"/>
                </a:lnTo>
                <a:lnTo>
                  <a:pt x="352151" y="26263"/>
                </a:lnTo>
                <a:lnTo>
                  <a:pt x="350456" y="11213"/>
                </a:lnTo>
                <a:lnTo>
                  <a:pt x="345359" y="4304"/>
                </a:lnTo>
                <a:lnTo>
                  <a:pt x="338093" y="617"/>
                </a:lnTo>
                <a:lnTo>
                  <a:pt x="329607"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7" name="Google Shape;67;p8">
            <a:extLst>
              <a:ext uri="{FF2B5EF4-FFF2-40B4-BE49-F238E27FC236}">
                <a16:creationId xmlns:a16="http://schemas.microsoft.com/office/drawing/2014/main" id="{EA2F2341-5EEA-A6A1-DA8E-1A8084C6A112}"/>
              </a:ext>
            </a:extLst>
          </p:cNvPr>
          <p:cNvSpPr/>
          <p:nvPr/>
        </p:nvSpPr>
        <p:spPr>
          <a:xfrm>
            <a:off x="586799" y="728179"/>
            <a:ext cx="624205" cy="641985"/>
          </a:xfrm>
          <a:custGeom>
            <a:avLst/>
            <a:gdLst/>
            <a:ahLst/>
            <a:cxnLst/>
            <a:rect l="l" t="t" r="r" b="b"/>
            <a:pathLst>
              <a:path w="624205" h="641985" extrusionOk="0">
                <a:moveTo>
                  <a:pt x="311962" y="0"/>
                </a:moveTo>
                <a:lnTo>
                  <a:pt x="215565" y="6125"/>
                </a:lnTo>
                <a:lnTo>
                  <a:pt x="115168" y="19602"/>
                </a:lnTo>
                <a:lnTo>
                  <a:pt x="36247" y="33079"/>
                </a:lnTo>
                <a:lnTo>
                  <a:pt x="0" y="46621"/>
                </a:lnTo>
                <a:lnTo>
                  <a:pt x="16084" y="222934"/>
                </a:lnTo>
                <a:lnTo>
                  <a:pt x="34518" y="327647"/>
                </a:lnTo>
                <a:lnTo>
                  <a:pt x="67069" y="402108"/>
                </a:lnTo>
                <a:lnTo>
                  <a:pt x="125501" y="487667"/>
                </a:lnTo>
                <a:lnTo>
                  <a:pt x="196994" y="570754"/>
                </a:lnTo>
                <a:lnTo>
                  <a:pt x="256384" y="617202"/>
                </a:lnTo>
                <a:lnTo>
                  <a:pt x="296947" y="637430"/>
                </a:lnTo>
                <a:lnTo>
                  <a:pt x="311962" y="641858"/>
                </a:lnTo>
                <a:lnTo>
                  <a:pt x="363282" y="631376"/>
                </a:lnTo>
                <a:lnTo>
                  <a:pt x="399811" y="611820"/>
                </a:lnTo>
                <a:lnTo>
                  <a:pt x="439032" y="568736"/>
                </a:lnTo>
                <a:lnTo>
                  <a:pt x="498424" y="487667"/>
                </a:lnTo>
                <a:lnTo>
                  <a:pt x="560392" y="359753"/>
                </a:lnTo>
                <a:lnTo>
                  <a:pt x="598827" y="214699"/>
                </a:lnTo>
                <a:lnTo>
                  <a:pt x="618435" y="95868"/>
                </a:lnTo>
                <a:lnTo>
                  <a:pt x="623925" y="46621"/>
                </a:lnTo>
                <a:lnTo>
                  <a:pt x="541062" y="19668"/>
                </a:lnTo>
                <a:lnTo>
                  <a:pt x="480945" y="5827"/>
                </a:lnTo>
                <a:lnTo>
                  <a:pt x="414327" y="728"/>
                </a:lnTo>
                <a:lnTo>
                  <a:pt x="311962"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8" name="Google Shape;68;p8">
            <a:extLst>
              <a:ext uri="{FF2B5EF4-FFF2-40B4-BE49-F238E27FC236}">
                <a16:creationId xmlns:a16="http://schemas.microsoft.com/office/drawing/2014/main" id="{D9660FD2-5FA6-331D-6F35-91C5CDE882E8}"/>
              </a:ext>
            </a:extLst>
          </p:cNvPr>
          <p:cNvSpPr/>
          <p:nvPr/>
        </p:nvSpPr>
        <p:spPr>
          <a:xfrm>
            <a:off x="614857" y="744788"/>
            <a:ext cx="291465" cy="599440"/>
          </a:xfrm>
          <a:custGeom>
            <a:avLst/>
            <a:gdLst/>
            <a:ahLst/>
            <a:cxnLst/>
            <a:rect l="l" t="t" r="r" b="b"/>
            <a:pathLst>
              <a:path w="291465" h="599440" extrusionOk="0">
                <a:moveTo>
                  <a:pt x="291312" y="0"/>
                </a:moveTo>
                <a:lnTo>
                  <a:pt x="177520" y="6802"/>
                </a:lnTo>
                <a:lnTo>
                  <a:pt x="84967" y="21767"/>
                </a:lnTo>
                <a:lnTo>
                  <a:pt x="22759" y="36733"/>
                </a:lnTo>
                <a:lnTo>
                  <a:pt x="0" y="43535"/>
                </a:lnTo>
                <a:lnTo>
                  <a:pt x="15018" y="208176"/>
                </a:lnTo>
                <a:lnTo>
                  <a:pt x="32232" y="305957"/>
                </a:lnTo>
                <a:lnTo>
                  <a:pt x="62629" y="375489"/>
                </a:lnTo>
                <a:lnTo>
                  <a:pt x="117195" y="455383"/>
                </a:lnTo>
                <a:lnTo>
                  <a:pt x="183952" y="532969"/>
                </a:lnTo>
                <a:lnTo>
                  <a:pt x="239410" y="576341"/>
                </a:lnTo>
                <a:lnTo>
                  <a:pt x="277290" y="595229"/>
                </a:lnTo>
                <a:lnTo>
                  <a:pt x="291312" y="599363"/>
                </a:lnTo>
                <a:lnTo>
                  <a:pt x="291312"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9" name="Google Shape;69;p8">
            <a:extLst>
              <a:ext uri="{FF2B5EF4-FFF2-40B4-BE49-F238E27FC236}">
                <a16:creationId xmlns:a16="http://schemas.microsoft.com/office/drawing/2014/main" id="{FBF2A5B2-AA8D-7E46-96C6-C57B2AB0F73B}"/>
              </a:ext>
            </a:extLst>
          </p:cNvPr>
          <p:cNvSpPr/>
          <p:nvPr/>
        </p:nvSpPr>
        <p:spPr>
          <a:xfrm>
            <a:off x="906170" y="744788"/>
            <a:ext cx="291465" cy="599440"/>
          </a:xfrm>
          <a:custGeom>
            <a:avLst/>
            <a:gdLst/>
            <a:ahLst/>
            <a:cxnLst/>
            <a:rect l="l" t="t" r="r" b="b"/>
            <a:pathLst>
              <a:path w="291465" h="599440" extrusionOk="0">
                <a:moveTo>
                  <a:pt x="0" y="0"/>
                </a:moveTo>
                <a:lnTo>
                  <a:pt x="0" y="599363"/>
                </a:lnTo>
                <a:lnTo>
                  <a:pt x="14021" y="595229"/>
                </a:lnTo>
                <a:lnTo>
                  <a:pt x="51901" y="576341"/>
                </a:lnTo>
                <a:lnTo>
                  <a:pt x="107359" y="532969"/>
                </a:lnTo>
                <a:lnTo>
                  <a:pt x="174117" y="455383"/>
                </a:lnTo>
                <a:lnTo>
                  <a:pt x="228683" y="375489"/>
                </a:lnTo>
                <a:lnTo>
                  <a:pt x="259079" y="305957"/>
                </a:lnTo>
                <a:lnTo>
                  <a:pt x="276294" y="208176"/>
                </a:lnTo>
                <a:lnTo>
                  <a:pt x="291312" y="43535"/>
                </a:lnTo>
                <a:lnTo>
                  <a:pt x="268553" y="36733"/>
                </a:lnTo>
                <a:lnTo>
                  <a:pt x="206344" y="21767"/>
                </a:lnTo>
                <a:lnTo>
                  <a:pt x="113792" y="6802"/>
                </a:lnTo>
                <a:lnTo>
                  <a:pt x="0" y="0"/>
                </a:lnTo>
                <a:close/>
              </a:path>
            </a:pathLst>
          </a:custGeom>
          <a:solidFill>
            <a:srgbClr val="E9436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0" name="Google Shape;70;p8">
            <a:extLst>
              <a:ext uri="{FF2B5EF4-FFF2-40B4-BE49-F238E27FC236}">
                <a16:creationId xmlns:a16="http://schemas.microsoft.com/office/drawing/2014/main" id="{14C47145-99F6-D99D-B704-03A4731874BB}"/>
              </a:ext>
            </a:extLst>
          </p:cNvPr>
          <p:cNvSpPr/>
          <p:nvPr/>
        </p:nvSpPr>
        <p:spPr>
          <a:xfrm>
            <a:off x="705891" y="838437"/>
            <a:ext cx="200660" cy="412115"/>
          </a:xfrm>
          <a:custGeom>
            <a:avLst/>
            <a:gdLst/>
            <a:ahLst/>
            <a:cxnLst/>
            <a:rect l="l" t="t" r="r" b="b"/>
            <a:pathLst>
              <a:path w="200659" h="412115" extrusionOk="0">
                <a:moveTo>
                  <a:pt x="200278" y="0"/>
                </a:moveTo>
                <a:lnTo>
                  <a:pt x="122045" y="4677"/>
                </a:lnTo>
                <a:lnTo>
                  <a:pt x="58415" y="14966"/>
                </a:lnTo>
                <a:lnTo>
                  <a:pt x="15646" y="25256"/>
                </a:lnTo>
                <a:lnTo>
                  <a:pt x="0" y="29933"/>
                </a:lnTo>
                <a:lnTo>
                  <a:pt x="10324" y="143121"/>
                </a:lnTo>
                <a:lnTo>
                  <a:pt x="22158" y="210345"/>
                </a:lnTo>
                <a:lnTo>
                  <a:pt x="43055" y="258149"/>
                </a:lnTo>
                <a:lnTo>
                  <a:pt x="80568" y="313080"/>
                </a:lnTo>
                <a:lnTo>
                  <a:pt x="126469" y="366420"/>
                </a:lnTo>
                <a:lnTo>
                  <a:pt x="164598" y="396238"/>
                </a:lnTo>
                <a:lnTo>
                  <a:pt x="200278" y="412064"/>
                </a:lnTo>
                <a:lnTo>
                  <a:pt x="200278" y="0"/>
                </a:lnTo>
                <a:close/>
              </a:path>
            </a:pathLst>
          </a:custGeom>
          <a:solidFill>
            <a:srgbClr val="87B5B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1" name="Google Shape;71;p8">
            <a:extLst>
              <a:ext uri="{FF2B5EF4-FFF2-40B4-BE49-F238E27FC236}">
                <a16:creationId xmlns:a16="http://schemas.microsoft.com/office/drawing/2014/main" id="{1E3238E5-5252-F029-6AE2-268449FD8FEB}"/>
              </a:ext>
            </a:extLst>
          </p:cNvPr>
          <p:cNvSpPr/>
          <p:nvPr/>
        </p:nvSpPr>
        <p:spPr>
          <a:xfrm>
            <a:off x="906170" y="838437"/>
            <a:ext cx="200660" cy="412115"/>
          </a:xfrm>
          <a:custGeom>
            <a:avLst/>
            <a:gdLst/>
            <a:ahLst/>
            <a:cxnLst/>
            <a:rect l="l" t="t" r="r" b="b"/>
            <a:pathLst>
              <a:path w="200659" h="412115" extrusionOk="0">
                <a:moveTo>
                  <a:pt x="0" y="0"/>
                </a:moveTo>
                <a:lnTo>
                  <a:pt x="0" y="412064"/>
                </a:lnTo>
                <a:lnTo>
                  <a:pt x="9639" y="409222"/>
                </a:lnTo>
                <a:lnTo>
                  <a:pt x="73809" y="366420"/>
                </a:lnTo>
                <a:lnTo>
                  <a:pt x="119710" y="313080"/>
                </a:lnTo>
                <a:lnTo>
                  <a:pt x="157223" y="258149"/>
                </a:lnTo>
                <a:lnTo>
                  <a:pt x="178120" y="210345"/>
                </a:lnTo>
                <a:lnTo>
                  <a:pt x="189954" y="143121"/>
                </a:lnTo>
                <a:lnTo>
                  <a:pt x="200279" y="29933"/>
                </a:lnTo>
                <a:lnTo>
                  <a:pt x="184632" y="25256"/>
                </a:lnTo>
                <a:lnTo>
                  <a:pt x="141863" y="14966"/>
                </a:lnTo>
                <a:lnTo>
                  <a:pt x="78233" y="4677"/>
                </a:lnTo>
                <a:lnTo>
                  <a:pt x="0" y="0"/>
                </a:lnTo>
                <a:close/>
              </a:path>
            </a:pathLst>
          </a:custGeom>
          <a:solidFill>
            <a:srgbClr val="C63A5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2" name="Google Shape;72;p8">
            <a:extLst>
              <a:ext uri="{FF2B5EF4-FFF2-40B4-BE49-F238E27FC236}">
                <a16:creationId xmlns:a16="http://schemas.microsoft.com/office/drawing/2014/main" id="{908909B3-B7B9-471A-A5EF-8E786E5C16B6}"/>
              </a:ext>
            </a:extLst>
          </p:cNvPr>
          <p:cNvSpPr/>
          <p:nvPr/>
        </p:nvSpPr>
        <p:spPr>
          <a:xfrm>
            <a:off x="743012" y="883423"/>
            <a:ext cx="59690" cy="50800"/>
          </a:xfrm>
          <a:custGeom>
            <a:avLst/>
            <a:gdLst/>
            <a:ahLst/>
            <a:cxnLst/>
            <a:rect l="l" t="t" r="r" b="b"/>
            <a:pathLst>
              <a:path w="59690" h="50800" extrusionOk="0">
                <a:moveTo>
                  <a:pt x="59499" y="0"/>
                </a:moveTo>
                <a:lnTo>
                  <a:pt x="36336" y="1990"/>
                </a:lnTo>
                <a:lnTo>
                  <a:pt x="17424" y="7421"/>
                </a:lnTo>
                <a:lnTo>
                  <a:pt x="4674" y="15478"/>
                </a:lnTo>
                <a:lnTo>
                  <a:pt x="0" y="25349"/>
                </a:lnTo>
                <a:lnTo>
                  <a:pt x="4674" y="35219"/>
                </a:lnTo>
                <a:lnTo>
                  <a:pt x="17424" y="43276"/>
                </a:lnTo>
                <a:lnTo>
                  <a:pt x="36336" y="48707"/>
                </a:lnTo>
                <a:lnTo>
                  <a:pt x="59499" y="50698"/>
                </a:lnTo>
                <a:lnTo>
                  <a:pt x="59499" y="47015"/>
                </a:lnTo>
                <a:lnTo>
                  <a:pt x="43160" y="45107"/>
                </a:lnTo>
                <a:lnTo>
                  <a:pt x="31249" y="40120"/>
                </a:lnTo>
                <a:lnTo>
                  <a:pt x="23961" y="33165"/>
                </a:lnTo>
                <a:lnTo>
                  <a:pt x="21488" y="25349"/>
                </a:lnTo>
                <a:lnTo>
                  <a:pt x="23961" y="17534"/>
                </a:lnTo>
                <a:lnTo>
                  <a:pt x="31249" y="10583"/>
                </a:lnTo>
                <a:lnTo>
                  <a:pt x="43160" y="5602"/>
                </a:lnTo>
                <a:lnTo>
                  <a:pt x="59499" y="3695"/>
                </a:lnTo>
                <a:lnTo>
                  <a:pt x="59499"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3" name="Google Shape;73;p8">
            <a:extLst>
              <a:ext uri="{FF2B5EF4-FFF2-40B4-BE49-F238E27FC236}">
                <a16:creationId xmlns:a16="http://schemas.microsoft.com/office/drawing/2014/main" id="{A669F0CC-DC62-962A-3AED-3EDFBEA6C792}"/>
              </a:ext>
            </a:extLst>
          </p:cNvPr>
          <p:cNvSpPr/>
          <p:nvPr/>
        </p:nvSpPr>
        <p:spPr>
          <a:xfrm>
            <a:off x="803574" y="875198"/>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4" name="Google Shape;74;p8">
            <a:extLst>
              <a:ext uri="{FF2B5EF4-FFF2-40B4-BE49-F238E27FC236}">
                <a16:creationId xmlns:a16="http://schemas.microsoft.com/office/drawing/2014/main" id="{77DE4F85-66E2-927D-CCF6-8EDC075BA2BF}"/>
              </a:ext>
            </a:extLst>
          </p:cNvPr>
          <p:cNvSpPr/>
          <p:nvPr/>
        </p:nvSpPr>
        <p:spPr>
          <a:xfrm>
            <a:off x="806500" y="875200"/>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5" name="Google Shape;75;p8">
            <a:extLst>
              <a:ext uri="{FF2B5EF4-FFF2-40B4-BE49-F238E27FC236}">
                <a16:creationId xmlns:a16="http://schemas.microsoft.com/office/drawing/2014/main" id="{C510EBD1-5ED6-3AAC-69D1-700D07EB5893}"/>
              </a:ext>
            </a:extLst>
          </p:cNvPr>
          <p:cNvSpPr/>
          <p:nvPr/>
        </p:nvSpPr>
        <p:spPr>
          <a:xfrm>
            <a:off x="829716" y="895699"/>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698"/>
                </a:lnTo>
                <a:lnTo>
                  <a:pt x="23162" y="48707"/>
                </a:lnTo>
                <a:lnTo>
                  <a:pt x="42075" y="43276"/>
                </a:lnTo>
                <a:lnTo>
                  <a:pt x="54824" y="35219"/>
                </a:lnTo>
                <a:lnTo>
                  <a:pt x="59499" y="25349"/>
                </a:lnTo>
                <a:lnTo>
                  <a:pt x="54824" y="15478"/>
                </a:lnTo>
                <a:lnTo>
                  <a:pt x="42075" y="7421"/>
                </a:lnTo>
                <a:lnTo>
                  <a:pt x="23162" y="1990"/>
                </a:lnTo>
                <a:lnTo>
                  <a:pt x="0"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6" name="Google Shape;76;p8">
            <a:extLst>
              <a:ext uri="{FF2B5EF4-FFF2-40B4-BE49-F238E27FC236}">
                <a16:creationId xmlns:a16="http://schemas.microsoft.com/office/drawing/2014/main" id="{DDEF9891-B811-40E3-5689-D8F15669E8BA}"/>
              </a:ext>
            </a:extLst>
          </p:cNvPr>
          <p:cNvSpPr/>
          <p:nvPr/>
        </p:nvSpPr>
        <p:spPr>
          <a:xfrm>
            <a:off x="828654" y="887477"/>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7" name="Google Shape;77;p8">
            <a:extLst>
              <a:ext uri="{FF2B5EF4-FFF2-40B4-BE49-F238E27FC236}">
                <a16:creationId xmlns:a16="http://schemas.microsoft.com/office/drawing/2014/main" id="{96051C8E-1848-3DE4-EE22-E196BFCCF6A9}"/>
              </a:ext>
            </a:extLst>
          </p:cNvPr>
          <p:cNvSpPr/>
          <p:nvPr/>
        </p:nvSpPr>
        <p:spPr>
          <a:xfrm>
            <a:off x="825728" y="883169"/>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8" name="Google Shape;78;p8">
            <a:extLst>
              <a:ext uri="{FF2B5EF4-FFF2-40B4-BE49-F238E27FC236}">
                <a16:creationId xmlns:a16="http://schemas.microsoft.com/office/drawing/2014/main" id="{E0207684-702A-DC8A-F3DA-E1DCE3EF41E1}"/>
              </a:ext>
            </a:extLst>
          </p:cNvPr>
          <p:cNvSpPr/>
          <p:nvPr/>
        </p:nvSpPr>
        <p:spPr>
          <a:xfrm>
            <a:off x="924408" y="939198"/>
            <a:ext cx="59690" cy="50800"/>
          </a:xfrm>
          <a:custGeom>
            <a:avLst/>
            <a:gdLst/>
            <a:ahLst/>
            <a:cxnLst/>
            <a:rect l="l" t="t" r="r" b="b"/>
            <a:pathLst>
              <a:path w="59690" h="50800" extrusionOk="0">
                <a:moveTo>
                  <a:pt x="59499" y="0"/>
                </a:moveTo>
                <a:lnTo>
                  <a:pt x="36342" y="1992"/>
                </a:lnTo>
                <a:lnTo>
                  <a:pt x="17429" y="7426"/>
                </a:lnTo>
                <a:lnTo>
                  <a:pt x="4676" y="15484"/>
                </a:lnTo>
                <a:lnTo>
                  <a:pt x="0" y="25349"/>
                </a:lnTo>
                <a:lnTo>
                  <a:pt x="4676" y="35221"/>
                </a:lnTo>
                <a:lnTo>
                  <a:pt x="17429" y="43283"/>
                </a:lnTo>
                <a:lnTo>
                  <a:pt x="36342" y="48718"/>
                </a:lnTo>
                <a:lnTo>
                  <a:pt x="59499" y="50711"/>
                </a:lnTo>
                <a:lnTo>
                  <a:pt x="59499" y="47015"/>
                </a:lnTo>
                <a:lnTo>
                  <a:pt x="43160" y="45107"/>
                </a:lnTo>
                <a:lnTo>
                  <a:pt x="31249" y="40120"/>
                </a:lnTo>
                <a:lnTo>
                  <a:pt x="23961" y="33165"/>
                </a:lnTo>
                <a:lnTo>
                  <a:pt x="21488" y="25349"/>
                </a:lnTo>
                <a:lnTo>
                  <a:pt x="23961" y="17540"/>
                </a:lnTo>
                <a:lnTo>
                  <a:pt x="31249" y="10588"/>
                </a:lnTo>
                <a:lnTo>
                  <a:pt x="43160" y="5603"/>
                </a:lnTo>
                <a:lnTo>
                  <a:pt x="59499" y="3695"/>
                </a:lnTo>
                <a:lnTo>
                  <a:pt x="59499"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9" name="Google Shape;79;p8">
            <a:extLst>
              <a:ext uri="{FF2B5EF4-FFF2-40B4-BE49-F238E27FC236}">
                <a16:creationId xmlns:a16="http://schemas.microsoft.com/office/drawing/2014/main" id="{CF93EED6-DB87-E9B2-0DB3-594FE22916D2}"/>
              </a:ext>
            </a:extLst>
          </p:cNvPr>
          <p:cNvSpPr/>
          <p:nvPr/>
        </p:nvSpPr>
        <p:spPr>
          <a:xfrm>
            <a:off x="984970" y="930976"/>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0" name="Google Shape;80;p8">
            <a:extLst>
              <a:ext uri="{FF2B5EF4-FFF2-40B4-BE49-F238E27FC236}">
                <a16:creationId xmlns:a16="http://schemas.microsoft.com/office/drawing/2014/main" id="{09F31054-5F72-8ABE-C93A-80DC5F00B229}"/>
              </a:ext>
            </a:extLst>
          </p:cNvPr>
          <p:cNvSpPr/>
          <p:nvPr/>
        </p:nvSpPr>
        <p:spPr>
          <a:xfrm>
            <a:off x="987893" y="930977"/>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1" name="Google Shape;81;p8">
            <a:extLst>
              <a:ext uri="{FF2B5EF4-FFF2-40B4-BE49-F238E27FC236}">
                <a16:creationId xmlns:a16="http://schemas.microsoft.com/office/drawing/2014/main" id="{5F393254-A71F-C4DD-15AF-2E7E8371C847}"/>
              </a:ext>
            </a:extLst>
          </p:cNvPr>
          <p:cNvSpPr/>
          <p:nvPr/>
        </p:nvSpPr>
        <p:spPr>
          <a:xfrm>
            <a:off x="1011111" y="951473"/>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711"/>
                </a:lnTo>
                <a:lnTo>
                  <a:pt x="23157" y="48718"/>
                </a:lnTo>
                <a:lnTo>
                  <a:pt x="42070" y="43283"/>
                </a:lnTo>
                <a:lnTo>
                  <a:pt x="54822" y="35221"/>
                </a:lnTo>
                <a:lnTo>
                  <a:pt x="59499" y="25349"/>
                </a:lnTo>
                <a:lnTo>
                  <a:pt x="54822" y="15484"/>
                </a:lnTo>
                <a:lnTo>
                  <a:pt x="42070" y="7426"/>
                </a:lnTo>
                <a:lnTo>
                  <a:pt x="23157" y="1992"/>
                </a:lnTo>
                <a:lnTo>
                  <a:pt x="0"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2" name="Google Shape;82;p8">
            <a:extLst>
              <a:ext uri="{FF2B5EF4-FFF2-40B4-BE49-F238E27FC236}">
                <a16:creationId xmlns:a16="http://schemas.microsoft.com/office/drawing/2014/main" id="{3A5FB556-718B-EDC3-5063-3D5EB266AD09}"/>
              </a:ext>
            </a:extLst>
          </p:cNvPr>
          <p:cNvSpPr/>
          <p:nvPr/>
        </p:nvSpPr>
        <p:spPr>
          <a:xfrm>
            <a:off x="1010050" y="943251"/>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3" name="Google Shape;83;p8">
            <a:extLst>
              <a:ext uri="{FF2B5EF4-FFF2-40B4-BE49-F238E27FC236}">
                <a16:creationId xmlns:a16="http://schemas.microsoft.com/office/drawing/2014/main" id="{0CDC1A07-CBFE-54F0-CB00-9D897809D570}"/>
              </a:ext>
            </a:extLst>
          </p:cNvPr>
          <p:cNvSpPr/>
          <p:nvPr/>
        </p:nvSpPr>
        <p:spPr>
          <a:xfrm>
            <a:off x="1007125" y="938945"/>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4" name="Google Shape;84;p8">
            <a:extLst>
              <a:ext uri="{FF2B5EF4-FFF2-40B4-BE49-F238E27FC236}">
                <a16:creationId xmlns:a16="http://schemas.microsoft.com/office/drawing/2014/main" id="{A49780A6-EA33-700A-B69D-5E9370B3C156}"/>
              </a:ext>
            </a:extLst>
          </p:cNvPr>
          <p:cNvSpPr/>
          <p:nvPr/>
        </p:nvSpPr>
        <p:spPr>
          <a:xfrm>
            <a:off x="904871" y="754905"/>
            <a:ext cx="289560" cy="43815"/>
          </a:xfrm>
          <a:custGeom>
            <a:avLst/>
            <a:gdLst/>
            <a:ahLst/>
            <a:cxnLst/>
            <a:rect l="l" t="t" r="r" b="b"/>
            <a:pathLst>
              <a:path w="289559" h="43815" extrusionOk="0">
                <a:moveTo>
                  <a:pt x="289433" y="43243"/>
                </a:moveTo>
                <a:lnTo>
                  <a:pt x="212551" y="18243"/>
                </a:lnTo>
                <a:lnTo>
                  <a:pt x="156775" y="5405"/>
                </a:lnTo>
                <a:lnTo>
                  <a:pt x="94969" y="675"/>
                </a:lnTo>
                <a:lnTo>
                  <a:pt x="0" y="0"/>
                </a:lnTo>
              </a:path>
            </a:pathLst>
          </a:custGeom>
          <a:noFill/>
          <a:ln w="18275" cap="flat" cmpd="sng">
            <a:solidFill>
              <a:srgbClr val="BC3854"/>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5" name="Google Shape;85;p8">
            <a:extLst>
              <a:ext uri="{FF2B5EF4-FFF2-40B4-BE49-F238E27FC236}">
                <a16:creationId xmlns:a16="http://schemas.microsoft.com/office/drawing/2014/main" id="{8B74C314-BC90-DE93-8376-C4F472B5355F}"/>
              </a:ext>
            </a:extLst>
          </p:cNvPr>
          <p:cNvSpPr/>
          <p:nvPr/>
        </p:nvSpPr>
        <p:spPr>
          <a:xfrm>
            <a:off x="615441" y="754903"/>
            <a:ext cx="289560" cy="43815"/>
          </a:xfrm>
          <a:custGeom>
            <a:avLst/>
            <a:gdLst/>
            <a:ahLst/>
            <a:cxnLst/>
            <a:rect l="l" t="t" r="r" b="b"/>
            <a:pathLst>
              <a:path w="289559" h="43815" extrusionOk="0">
                <a:moveTo>
                  <a:pt x="289433" y="0"/>
                </a:moveTo>
                <a:lnTo>
                  <a:pt x="176373" y="6756"/>
                </a:lnTo>
                <a:lnTo>
                  <a:pt x="84418" y="21621"/>
                </a:lnTo>
                <a:lnTo>
                  <a:pt x="22612" y="36486"/>
                </a:lnTo>
                <a:lnTo>
                  <a:pt x="0" y="43243"/>
                </a:lnTo>
              </a:path>
            </a:pathLst>
          </a:custGeom>
          <a:noFill/>
          <a:ln w="18275" cap="flat" cmpd="sng">
            <a:solidFill>
              <a:srgbClr val="81ADAA"/>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6" name="Google Shape;86;p8">
            <a:extLst>
              <a:ext uri="{FF2B5EF4-FFF2-40B4-BE49-F238E27FC236}">
                <a16:creationId xmlns:a16="http://schemas.microsoft.com/office/drawing/2014/main" id="{BE2DC71B-0008-8F17-7083-ED013C081658}"/>
              </a:ext>
            </a:extLst>
          </p:cNvPr>
          <p:cNvSpPr/>
          <p:nvPr/>
        </p:nvSpPr>
        <p:spPr>
          <a:xfrm>
            <a:off x="616468" y="786751"/>
            <a:ext cx="290195" cy="555625"/>
          </a:xfrm>
          <a:custGeom>
            <a:avLst/>
            <a:gdLst/>
            <a:ahLst/>
            <a:cxnLst/>
            <a:rect l="l" t="t" r="r" b="b"/>
            <a:pathLst>
              <a:path w="290194" h="555625" extrusionOk="0">
                <a:moveTo>
                  <a:pt x="0" y="0"/>
                </a:moveTo>
                <a:lnTo>
                  <a:pt x="15016" y="165450"/>
                </a:lnTo>
                <a:lnTo>
                  <a:pt x="32172" y="263567"/>
                </a:lnTo>
                <a:lnTo>
                  <a:pt x="62400" y="333021"/>
                </a:lnTo>
                <a:lnTo>
                  <a:pt x="116636" y="412483"/>
                </a:lnTo>
                <a:lnTo>
                  <a:pt x="182993" y="489600"/>
                </a:lnTo>
                <a:lnTo>
                  <a:pt x="238115" y="532707"/>
                </a:lnTo>
                <a:lnTo>
                  <a:pt x="275763" y="551479"/>
                </a:lnTo>
                <a:lnTo>
                  <a:pt x="289699" y="555586"/>
                </a:lnTo>
              </a:path>
            </a:pathLst>
          </a:custGeom>
          <a:noFill/>
          <a:ln w="9525" cap="flat" cmpd="sng">
            <a:solidFill>
              <a:srgbClr val="FDEFC6"/>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7" name="Google Shape;87;p8">
            <a:extLst>
              <a:ext uri="{FF2B5EF4-FFF2-40B4-BE49-F238E27FC236}">
                <a16:creationId xmlns:a16="http://schemas.microsoft.com/office/drawing/2014/main" id="{D5163994-7391-44C7-5C97-0A5E480A92E7}"/>
              </a:ext>
            </a:extLst>
          </p:cNvPr>
          <p:cNvSpPr/>
          <p:nvPr/>
        </p:nvSpPr>
        <p:spPr>
          <a:xfrm>
            <a:off x="906170" y="786745"/>
            <a:ext cx="289560" cy="555625"/>
          </a:xfrm>
          <a:custGeom>
            <a:avLst/>
            <a:gdLst/>
            <a:ahLst/>
            <a:cxnLst/>
            <a:rect l="l" t="t" r="r" b="b"/>
            <a:pathLst>
              <a:path w="289559" h="555625" extrusionOk="0">
                <a:moveTo>
                  <a:pt x="0" y="555586"/>
                </a:moveTo>
                <a:lnTo>
                  <a:pt x="47638" y="545864"/>
                </a:lnTo>
                <a:lnTo>
                  <a:pt x="81545" y="527716"/>
                </a:lnTo>
                <a:lnTo>
                  <a:pt x="117945" y="487728"/>
                </a:lnTo>
                <a:lnTo>
                  <a:pt x="173062" y="412483"/>
                </a:lnTo>
                <a:lnTo>
                  <a:pt x="230554" y="293275"/>
                </a:lnTo>
                <a:lnTo>
                  <a:pt x="266184" y="157568"/>
                </a:lnTo>
                <a:lnTo>
                  <a:pt x="284342" y="46198"/>
                </a:lnTo>
                <a:lnTo>
                  <a:pt x="289420" y="0"/>
                </a:lnTo>
              </a:path>
            </a:pathLst>
          </a:custGeom>
          <a:noFill/>
          <a:ln w="9525" cap="flat" cmpd="sng">
            <a:solidFill>
              <a:srgbClr val="C5B27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8" name="Google Shape;88;p8">
            <a:extLst>
              <a:ext uri="{FF2B5EF4-FFF2-40B4-BE49-F238E27FC236}">
                <a16:creationId xmlns:a16="http://schemas.microsoft.com/office/drawing/2014/main" id="{D35018E4-C0B1-3051-8C07-04FC1B641F3B}"/>
              </a:ext>
            </a:extLst>
          </p:cNvPr>
          <p:cNvSpPr/>
          <p:nvPr/>
        </p:nvSpPr>
        <p:spPr>
          <a:xfrm>
            <a:off x="612278" y="743164"/>
            <a:ext cx="588010" cy="52069"/>
          </a:xfrm>
          <a:custGeom>
            <a:avLst/>
            <a:gdLst/>
            <a:ahLst/>
            <a:cxnLst/>
            <a:rect l="l" t="t" r="r" b="b"/>
            <a:pathLst>
              <a:path w="588010" h="52070" extrusionOk="0">
                <a:moveTo>
                  <a:pt x="293890" y="0"/>
                </a:moveTo>
                <a:lnTo>
                  <a:pt x="179090" y="6861"/>
                </a:lnTo>
                <a:lnTo>
                  <a:pt x="85718" y="21958"/>
                </a:lnTo>
                <a:lnTo>
                  <a:pt x="22960" y="37054"/>
                </a:lnTo>
                <a:lnTo>
                  <a:pt x="0" y="43916"/>
                </a:lnTo>
                <a:lnTo>
                  <a:pt x="10147" y="51777"/>
                </a:lnTo>
                <a:lnTo>
                  <a:pt x="85511" y="27262"/>
                </a:lnTo>
                <a:lnTo>
                  <a:pt x="140188" y="14673"/>
                </a:lnTo>
                <a:lnTo>
                  <a:pt x="200781" y="10035"/>
                </a:lnTo>
                <a:lnTo>
                  <a:pt x="469948" y="9372"/>
                </a:lnTo>
                <a:lnTo>
                  <a:pt x="453080" y="5489"/>
                </a:lnTo>
                <a:lnTo>
                  <a:pt x="390322" y="686"/>
                </a:lnTo>
                <a:lnTo>
                  <a:pt x="293890" y="0"/>
                </a:lnTo>
                <a:close/>
              </a:path>
              <a:path w="588010" h="52070" extrusionOk="0">
                <a:moveTo>
                  <a:pt x="469948" y="9372"/>
                </a:moveTo>
                <a:lnTo>
                  <a:pt x="293890" y="9372"/>
                </a:lnTo>
                <a:lnTo>
                  <a:pt x="404734" y="15998"/>
                </a:lnTo>
                <a:lnTo>
                  <a:pt x="494885" y="30575"/>
                </a:lnTo>
                <a:lnTo>
                  <a:pt x="555478" y="45152"/>
                </a:lnTo>
                <a:lnTo>
                  <a:pt x="577646" y="51777"/>
                </a:lnTo>
                <a:lnTo>
                  <a:pt x="587781" y="43916"/>
                </a:lnTo>
                <a:lnTo>
                  <a:pt x="509715" y="18527"/>
                </a:lnTo>
                <a:lnTo>
                  <a:pt x="469948" y="9372"/>
                </a:lnTo>
                <a:close/>
              </a:path>
            </a:pathLst>
          </a:custGeom>
          <a:solidFill>
            <a:srgbClr val="69590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9" name="Google Shape;89;p8">
            <a:extLst>
              <a:ext uri="{FF2B5EF4-FFF2-40B4-BE49-F238E27FC236}">
                <a16:creationId xmlns:a16="http://schemas.microsoft.com/office/drawing/2014/main" id="{7A2CCD9F-C857-7622-8458-A739D4FDD6FC}"/>
              </a:ext>
            </a:extLst>
          </p:cNvPr>
          <p:cNvSpPr/>
          <p:nvPr/>
        </p:nvSpPr>
        <p:spPr>
          <a:xfrm>
            <a:off x="569511" y="1066960"/>
            <a:ext cx="669875" cy="109937"/>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1" name="Google Shape;91;p8">
            <a:extLst>
              <a:ext uri="{FF2B5EF4-FFF2-40B4-BE49-F238E27FC236}">
                <a16:creationId xmlns:a16="http://schemas.microsoft.com/office/drawing/2014/main" id="{6F0A72B6-BA54-4B28-DB14-49F6D6EAC4AB}"/>
              </a:ext>
            </a:extLst>
          </p:cNvPr>
          <p:cNvSpPr txBox="1"/>
          <p:nvPr/>
        </p:nvSpPr>
        <p:spPr>
          <a:xfrm>
            <a:off x="397390" y="1401585"/>
            <a:ext cx="1014094" cy="543739"/>
          </a:xfrm>
          <a:prstGeom prst="rect">
            <a:avLst/>
          </a:prstGeom>
          <a:noFill/>
          <a:ln>
            <a:noFill/>
          </a:ln>
        </p:spPr>
        <p:txBody>
          <a:bodyPr spcFirstLastPara="1" wrap="square" lIns="0" tIns="12700" rIns="0" bIns="0" anchor="t"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rgbClr val="928989"/>
                </a:solidFill>
                <a:latin typeface="Lato"/>
                <a:ea typeface="Lato"/>
                <a:cs typeface="Lato"/>
                <a:sym typeface="Lato"/>
              </a:rPr>
              <a:t>Penny Price Academy</a:t>
            </a:r>
            <a:endParaRPr sz="800" b="0" i="0" u="none" strike="noStrike" cap="none">
              <a:solidFill>
                <a:schemeClr val="dk1"/>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endParaRPr sz="800" b="1" i="0" u="none" strike="noStrike" cap="none">
              <a:solidFill>
                <a:srgbClr val="4F4B4D"/>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r>
              <a:rPr lang="en-GB" sz="800" b="1" i="0" u="none" strike="noStrike" cap="none">
                <a:solidFill>
                  <a:schemeClr val="tx1"/>
                </a:solidFill>
                <a:latin typeface="Lato"/>
                <a:ea typeface="Lato"/>
                <a:cs typeface="Lato"/>
                <a:sym typeface="Lato"/>
              </a:rPr>
              <a:t>Saturday Club</a:t>
            </a:r>
          </a:p>
          <a:p>
            <a:pPr marL="0" marR="0" lvl="0" indent="0" algn="ctr" rtl="0">
              <a:lnSpc>
                <a:spcPct val="100000"/>
              </a:lnSpc>
              <a:spcBef>
                <a:spcPts val="100"/>
              </a:spcBef>
              <a:spcAft>
                <a:spcPts val="0"/>
              </a:spcAft>
              <a:buClr>
                <a:srgbClr val="000000"/>
              </a:buClr>
              <a:buSzPts val="800"/>
              <a:buFont typeface="Arial"/>
              <a:buNone/>
            </a:pPr>
            <a:r>
              <a:rPr lang="en-GB" sz="800" b="1">
                <a:solidFill>
                  <a:schemeClr val="tx1"/>
                </a:solidFill>
                <a:latin typeface="Lato"/>
                <a:ea typeface="Lato"/>
                <a:cs typeface="Lato"/>
                <a:sym typeface="Lato"/>
              </a:rPr>
              <a:t>November 2024</a:t>
            </a:r>
            <a:endParaRPr sz="800" b="0" i="0" u="none" strike="noStrike" cap="none">
              <a:solidFill>
                <a:schemeClr val="tx1"/>
              </a:solidFill>
              <a:latin typeface="Lato Black"/>
              <a:ea typeface="Lato Black"/>
              <a:cs typeface="Lato Black"/>
              <a:sym typeface="Lato Black"/>
            </a:endParaRPr>
          </a:p>
        </p:txBody>
      </p:sp>
      <p:sp>
        <p:nvSpPr>
          <p:cNvPr id="92" name="Google Shape;92;p8">
            <a:extLst>
              <a:ext uri="{FF2B5EF4-FFF2-40B4-BE49-F238E27FC236}">
                <a16:creationId xmlns:a16="http://schemas.microsoft.com/office/drawing/2014/main" id="{DF17E70A-5AAE-F4DE-08BE-E94FE2FB3533}"/>
              </a:ext>
            </a:extLst>
          </p:cNvPr>
          <p:cNvSpPr txBox="1"/>
          <p:nvPr/>
        </p:nvSpPr>
        <p:spPr>
          <a:xfrm>
            <a:off x="1797803" y="1250552"/>
            <a:ext cx="6848222" cy="4751517"/>
          </a:xfrm>
          <a:prstGeom prst="rect">
            <a:avLst/>
          </a:prstGeom>
          <a:noFill/>
          <a:ln>
            <a:noFill/>
          </a:ln>
        </p:spPr>
        <p:txBody>
          <a:bodyPr spcFirstLastPara="1" wrap="square" lIns="91425" tIns="45700" rIns="91425" bIns="45700" anchor="t" anchorCtr="0">
            <a:spAutoFit/>
          </a:bodyPr>
          <a:lstStyle/>
          <a:p>
            <a:r>
              <a:rPr lang="en-US" sz="1800" b="1">
                <a:effectLst/>
                <a:latin typeface="Lato" panose="020F0502020204030203" pitchFamily="34" charset="0"/>
                <a:ea typeface="Times New Roman" panose="02020603050405020304" pitchFamily="18" charset="0"/>
              </a:rPr>
              <a:t>Pine Scotch </a:t>
            </a:r>
            <a:r>
              <a:rPr lang="en-US" sz="1800">
                <a:effectLst/>
                <a:latin typeface="Lato" panose="020F0502020204030203" pitchFamily="34" charset="0"/>
                <a:ea typeface="Times New Roman" panose="02020603050405020304" pitchFamily="18" charset="0"/>
              </a:rPr>
              <a:t>- </a:t>
            </a:r>
            <a:r>
              <a:rPr lang="en-GB" sz="1800">
                <a:solidFill>
                  <a:srgbClr val="000000"/>
                </a:solidFill>
                <a:effectLst/>
                <a:latin typeface="Lato" panose="020F0502020204030203" pitchFamily="34" charset="0"/>
                <a:ea typeface="Calibri" panose="020F0502020204030204" pitchFamily="34" charset="0"/>
                <a:cs typeface="Times New Roman" panose="02020603050405020304" pitchFamily="18" charset="0"/>
              </a:rPr>
              <a:t>Pinus Sylvestris</a:t>
            </a:r>
          </a:p>
          <a:p>
            <a:pPr>
              <a:lnSpc>
                <a:spcPct val="102000"/>
              </a:lnSpc>
              <a:spcAft>
                <a:spcPts val="800"/>
              </a:spcAft>
            </a:pPr>
            <a:r>
              <a:rPr lang="en-GB" sz="1800">
                <a:solidFill>
                  <a:srgbClr val="000000"/>
                </a:solidFill>
                <a:effectLst/>
                <a:latin typeface="Lato" panose="020F0502020204030203" pitchFamily="34" charset="0"/>
                <a:ea typeface="Calibri" panose="020F0502020204030204" pitchFamily="34" charset="0"/>
                <a:cs typeface="Times New Roman" panose="02020603050405020304" pitchFamily="18" charset="0"/>
              </a:rPr>
              <a:t>Antimicrobial, Anti-inflammatory, Reduce the appearance of scares. Treat minor wounds. Clarifying properties.</a:t>
            </a:r>
            <a:endParaRPr lang="en-GB" sz="1800">
              <a:effectLst/>
              <a:latin typeface="Calibri" panose="020F0502020204030204" pitchFamily="34" charset="0"/>
              <a:ea typeface="Calibri" panose="020F0502020204030204" pitchFamily="34" charset="0"/>
              <a:cs typeface="Times New Roman" panose="02020603050405020304" pitchFamily="18" charset="0"/>
            </a:endParaRPr>
          </a:p>
          <a:p>
            <a:r>
              <a:rPr lang="en-US" sz="1800">
                <a:effectLst/>
                <a:latin typeface="Lato" panose="020F0502020204030203" pitchFamily="34" charset="0"/>
                <a:ea typeface="Times New Roman" panose="02020603050405020304" pitchFamily="18" charset="0"/>
              </a:rPr>
              <a:t>	</a:t>
            </a:r>
          </a:p>
          <a:p>
            <a:r>
              <a:rPr lang="en-US" sz="1800" b="1">
                <a:effectLst/>
                <a:latin typeface="Lato" panose="020F0502020204030203" pitchFamily="34" charset="0"/>
                <a:ea typeface="Times New Roman" panose="02020603050405020304" pitchFamily="18" charset="0"/>
              </a:rPr>
              <a:t>Cedarwood </a:t>
            </a:r>
            <a:r>
              <a:rPr lang="en-US" sz="1800">
                <a:effectLst/>
                <a:latin typeface="Lato" panose="020F0502020204030203" pitchFamily="34" charset="0"/>
                <a:ea typeface="Times New Roman" panose="02020603050405020304" pitchFamily="18" charset="0"/>
              </a:rPr>
              <a:t>- </a:t>
            </a:r>
            <a:r>
              <a:rPr lang="en-GB" sz="1800" err="1">
                <a:effectLst/>
                <a:latin typeface="Lato" panose="020F0502020204030203" pitchFamily="34" charset="0"/>
                <a:ea typeface="Calibri" panose="020F0502020204030204" pitchFamily="34" charset="0"/>
                <a:cs typeface="Times New Roman" panose="02020603050405020304" pitchFamily="18" charset="0"/>
              </a:rPr>
              <a:t>Cedrus</a:t>
            </a:r>
            <a:r>
              <a:rPr lang="en-GB" sz="1800">
                <a:effectLst/>
                <a:latin typeface="Lato" panose="020F0502020204030203" pitchFamily="34" charset="0"/>
                <a:ea typeface="Calibri" panose="020F0502020204030204" pitchFamily="34" charset="0"/>
                <a:cs typeface="Times New Roman" panose="02020603050405020304" pitchFamily="18" charset="0"/>
              </a:rPr>
              <a:t> Atlantica </a:t>
            </a:r>
          </a:p>
          <a:p>
            <a:pPr>
              <a:lnSpc>
                <a:spcPct val="102000"/>
              </a:lnSpc>
              <a:spcAft>
                <a:spcPts val="800"/>
              </a:spcAft>
            </a:pPr>
            <a:r>
              <a:rPr lang="en-GB" sz="1800">
                <a:effectLst/>
                <a:latin typeface="Lato" panose="020F0502020204030203" pitchFamily="34" charset="0"/>
                <a:ea typeface="Calibri" panose="020F0502020204030204" pitchFamily="34" charset="0"/>
                <a:cs typeface="Times New Roman" panose="02020603050405020304" pitchFamily="18" charset="0"/>
              </a:rPr>
              <a:t>Promote hair growth and reduce hair loss. Antiseptic, Anti-inflammatory, Antispasmodic, Diuretic, Insecticidal, Antifungal</a:t>
            </a:r>
          </a:p>
          <a:p>
            <a:r>
              <a:rPr lang="en-US" sz="1800">
                <a:effectLst/>
                <a:latin typeface="Lato" panose="020F0502020204030203" pitchFamily="34" charset="0"/>
                <a:ea typeface="Times New Roman" panose="02020603050405020304" pitchFamily="18" charset="0"/>
              </a:rPr>
              <a:t>	</a:t>
            </a:r>
          </a:p>
          <a:p>
            <a:r>
              <a:rPr lang="en-US" sz="1800" b="1">
                <a:effectLst/>
                <a:latin typeface="Lato" panose="020F0502020204030203" pitchFamily="34" charset="0"/>
                <a:ea typeface="Times New Roman" panose="02020603050405020304" pitchFamily="18" charset="0"/>
              </a:rPr>
              <a:t>Basil </a:t>
            </a:r>
            <a:r>
              <a:rPr lang="en-US">
                <a:latin typeface="Lato" panose="020F0502020204030203" pitchFamily="34" charset="0"/>
                <a:ea typeface="Times New Roman" panose="02020603050405020304" pitchFamily="18" charset="0"/>
              </a:rPr>
              <a:t>- </a:t>
            </a:r>
            <a:r>
              <a:rPr lang="en-US" sz="1800" err="1">
                <a:effectLst/>
                <a:latin typeface="Lato" panose="020F0502020204030203" pitchFamily="34" charset="0"/>
                <a:ea typeface="Times New Roman" panose="02020603050405020304" pitchFamily="18" charset="0"/>
                <a:cs typeface="Times New Roman" panose="02020603050405020304" pitchFamily="18" charset="0"/>
              </a:rPr>
              <a:t>Ocimum</a:t>
            </a:r>
            <a:r>
              <a:rPr lang="en-US" sz="1800">
                <a:effectLst/>
                <a:latin typeface="Lato" panose="020F0502020204030203" pitchFamily="34" charset="0"/>
                <a:ea typeface="Times New Roman" panose="02020603050405020304" pitchFamily="18" charset="0"/>
                <a:cs typeface="Times New Roman" panose="02020603050405020304" pitchFamily="18" charset="0"/>
              </a:rPr>
              <a:t> </a:t>
            </a:r>
            <a:r>
              <a:rPr lang="en-US" sz="1800" err="1">
                <a:effectLst/>
                <a:latin typeface="Lato" panose="020F0502020204030203" pitchFamily="34" charset="0"/>
                <a:ea typeface="Times New Roman" panose="02020603050405020304" pitchFamily="18" charset="0"/>
                <a:cs typeface="Times New Roman" panose="02020603050405020304" pitchFamily="18" charset="0"/>
              </a:rPr>
              <a:t>basilicum</a:t>
            </a:r>
            <a:endParaRPr lang="en-US" sz="1800" b="1">
              <a:effectLst/>
              <a:latin typeface="Lato" panose="020F0502020204030203" pitchFamily="34" charset="0"/>
              <a:ea typeface="Times New Roman" panose="02020603050405020304" pitchFamily="18" charset="0"/>
            </a:endParaRPr>
          </a:p>
          <a:p>
            <a:r>
              <a:rPr lang="en-GB" sz="1800">
                <a:effectLst/>
                <a:latin typeface="Lato" panose="020F0502020204030203" pitchFamily="34" charset="0"/>
                <a:ea typeface="Calibri" panose="020F0502020204030204" pitchFamily="34" charset="0"/>
                <a:cs typeface="Times New Roman" panose="02020603050405020304" pitchFamily="18" charset="0"/>
              </a:rPr>
              <a:t>Studies found that basil extract significantly increases sperm motility, viability, and count in rats. It can also reduce oxidative stress. It protects against testicular toxicity caused by toxic heavy metals and has anti-anxiety properties.</a:t>
            </a:r>
          </a:p>
          <a:p>
            <a:r>
              <a:rPr lang="en-US" sz="1800">
                <a:effectLst/>
                <a:latin typeface="Lato" panose="020F0502020204030203" pitchFamily="34" charset="0"/>
                <a:ea typeface="Times New Roman" panose="02020603050405020304" pitchFamily="18" charset="0"/>
              </a:rPr>
              <a:t>			</a:t>
            </a:r>
            <a:endParaRPr lang="en-GB" sz="1800">
              <a:effectLst/>
              <a:latin typeface="Times New Roman" panose="02020603050405020304" pitchFamily="18" charset="0"/>
              <a:ea typeface="Times New Roman" panose="02020603050405020304" pitchFamily="18" charset="0"/>
            </a:endParaRPr>
          </a:p>
          <a:p>
            <a:r>
              <a:rPr lang="en-US" sz="1800" b="1">
                <a:effectLst/>
                <a:latin typeface="Lato" panose="020F0502020204030203" pitchFamily="34" charset="0"/>
                <a:ea typeface="Times New Roman" panose="02020603050405020304" pitchFamily="18" charset="0"/>
                <a:cs typeface="Times New Roman" panose="02020603050405020304" pitchFamily="18" charset="0"/>
              </a:rPr>
              <a:t>Lavandin Super </a:t>
            </a:r>
            <a:r>
              <a:rPr lang="en-US" sz="1800">
                <a:effectLst/>
                <a:latin typeface="Lato" panose="020F0502020204030203" pitchFamily="34" charset="0"/>
                <a:ea typeface="Times New Roman" panose="02020603050405020304" pitchFamily="18" charset="0"/>
                <a:cs typeface="Times New Roman" panose="02020603050405020304" pitchFamily="18" charset="0"/>
              </a:rPr>
              <a:t>– Lavandula intermedia x super</a:t>
            </a:r>
          </a:p>
          <a:p>
            <a:r>
              <a:rPr lang="en-US">
                <a:latin typeface="Lato" panose="020F0502020204030203" pitchFamily="34" charset="0"/>
                <a:ea typeface="Times New Roman" panose="02020603050405020304" pitchFamily="18" charset="0"/>
                <a:cs typeface="Times New Roman" panose="02020603050405020304" pitchFamily="18" charset="0"/>
              </a:rPr>
              <a:t>Anti-fungal, anti-viral, skin healing, relaxing and calming</a:t>
            </a:r>
            <a:endParaRPr lang="en-GB" sz="2400">
              <a:latin typeface="Lato" panose="020F0502020204030203" pitchFamily="34" charset="0"/>
              <a:ea typeface="Lato" panose="020F0502020204030203" pitchFamily="34" charset="0"/>
              <a:cs typeface="Lato" panose="020F0502020204030203" pitchFamily="34" charset="0"/>
            </a:endParaRPr>
          </a:p>
        </p:txBody>
      </p:sp>
      <p:sp>
        <p:nvSpPr>
          <p:cNvPr id="2" name="Google Shape;90;p8">
            <a:extLst>
              <a:ext uri="{FF2B5EF4-FFF2-40B4-BE49-F238E27FC236}">
                <a16:creationId xmlns:a16="http://schemas.microsoft.com/office/drawing/2014/main" id="{7963B383-FB66-6E24-E0B9-2240F5ABDC20}"/>
              </a:ext>
            </a:extLst>
          </p:cNvPr>
          <p:cNvSpPr txBox="1">
            <a:spLocks/>
          </p:cNvSpPr>
          <p:nvPr/>
        </p:nvSpPr>
        <p:spPr>
          <a:xfrm>
            <a:off x="2091574" y="600783"/>
            <a:ext cx="6768384" cy="443711"/>
          </a:xfrm>
          <a:prstGeom prst="rect">
            <a:avLst/>
          </a:prstGeom>
          <a:noFill/>
          <a:ln>
            <a:noFill/>
          </a:ln>
        </p:spPr>
        <p:txBody>
          <a:bodyPr spcFirstLastPara="1" wrap="square" lIns="0" tIns="1270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000" b="1" i="0" u="none" strike="noStrike" cap="none">
                <a:solidFill>
                  <a:schemeClr val="dk1"/>
                </a:solidFill>
                <a:latin typeface="Lato"/>
                <a:ea typeface="Lato"/>
                <a:cs typeface="Lato"/>
                <a:sym typeface="Lato"/>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12699"/>
            <a:r>
              <a:rPr lang="en-GB">
                <a:solidFill>
                  <a:srgbClr val="FF0000"/>
                </a:solidFill>
              </a:rPr>
              <a:t>Nurture Men</a:t>
            </a:r>
          </a:p>
        </p:txBody>
      </p:sp>
      <p:pic>
        <p:nvPicPr>
          <p:cNvPr id="3" name="Picture 2" descr="Free Magnolia Branches photo and picture">
            <a:extLst>
              <a:ext uri="{FF2B5EF4-FFF2-40B4-BE49-F238E27FC236}">
                <a16:creationId xmlns:a16="http://schemas.microsoft.com/office/drawing/2014/main" id="{4032CE31-34B7-6EC5-309E-BEBAED06B88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42826" r="41038"/>
          <a:stretch/>
        </p:blipFill>
        <p:spPr bwMode="auto">
          <a:xfrm>
            <a:off x="8890222" y="28575"/>
            <a:ext cx="1803178" cy="7562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5699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object 2"/>
          <p:cNvSpPr/>
          <p:nvPr/>
        </p:nvSpPr>
        <p:spPr>
          <a:xfrm>
            <a:off x="1803175" y="0"/>
            <a:ext cx="0" cy="7560309"/>
          </a:xfrm>
          <a:custGeom>
            <a:avLst/>
            <a:gdLst/>
            <a:ahLst/>
            <a:cxnLst/>
            <a:rect l="l" t="t" r="r" b="b"/>
            <a:pathLst>
              <a:path h="7560309">
                <a:moveTo>
                  <a:pt x="0" y="0"/>
                </a:moveTo>
                <a:lnTo>
                  <a:pt x="0" y="7560005"/>
                </a:lnTo>
              </a:path>
            </a:pathLst>
          </a:custGeom>
          <a:ln w="6350">
            <a:solidFill>
              <a:srgbClr val="A7A9AC"/>
            </a:solidFill>
          </a:ln>
        </p:spPr>
        <p:txBody>
          <a:bodyPr wrap="square" lIns="0" tIns="0" rIns="0" bIns="0" rtlCol="0"/>
          <a:lstStyle/>
          <a:p>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750" y="5076825"/>
            <a:ext cx="2514601" cy="2514601"/>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749" y="2522866"/>
            <a:ext cx="2514600" cy="2514600"/>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79137" y="5076825"/>
            <a:ext cx="2514263" cy="2514263"/>
          </a:xfrm>
          <a:prstGeom prst="rect">
            <a:avLst/>
          </a:prstGeom>
        </p:spPr>
      </p:pic>
      <p:pic>
        <p:nvPicPr>
          <p:cNvPr id="10" name="Picture 9"/>
          <p:cNvPicPr>
            <a:picLocks noChangeAspect="1"/>
          </p:cNvPicPr>
          <p:nvPr/>
        </p:nvPicPr>
        <p:blipFill rotWithShape="1">
          <a:blip r:embed="rId5" cstate="print">
            <a:extLst>
              <a:ext uri="{28A0092B-C50C-407E-A947-70E740481C1C}">
                <a14:useLocalDpi xmlns:a14="http://schemas.microsoft.com/office/drawing/2010/main" val="0"/>
              </a:ext>
            </a:extLst>
          </a:blip>
          <a:srcRect t="1136" b="-1"/>
          <a:stretch/>
        </p:blipFill>
        <p:spPr>
          <a:xfrm>
            <a:off x="8178799" y="0"/>
            <a:ext cx="2514601" cy="2486026"/>
          </a:xfrm>
          <a:prstGeom prst="rect">
            <a:avLst/>
          </a:prstGeom>
        </p:spPr>
      </p:pic>
      <p:pic>
        <p:nvPicPr>
          <p:cNvPr id="11" name="Picture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79137" y="2522866"/>
            <a:ext cx="2514263" cy="2514263"/>
          </a:xfrm>
          <a:prstGeom prst="rect">
            <a:avLst/>
          </a:prstGeom>
        </p:spPr>
      </p:pic>
      <p:pic>
        <p:nvPicPr>
          <p:cNvPr id="12" name="Picture 11"/>
          <p:cNvPicPr>
            <a:picLocks noChangeAspect="1"/>
          </p:cNvPicPr>
          <p:nvPr/>
        </p:nvPicPr>
        <p:blipFill rotWithShape="1">
          <a:blip r:embed="rId7">
            <a:extLst>
              <a:ext uri="{28A0092B-C50C-407E-A947-70E740481C1C}">
                <a14:useLocalDpi xmlns:a14="http://schemas.microsoft.com/office/drawing/2010/main" val="0"/>
              </a:ext>
            </a:extLst>
          </a:blip>
          <a:srcRect t="1880"/>
          <a:stretch/>
        </p:blipFill>
        <p:spPr>
          <a:xfrm>
            <a:off x="-50801" y="0"/>
            <a:ext cx="2533651" cy="2486025"/>
          </a:xfrm>
          <a:prstGeom prst="rect">
            <a:avLst/>
          </a:prstGeom>
        </p:spPr>
      </p:pic>
      <p:pic>
        <p:nvPicPr>
          <p:cNvPr id="13" name="Picture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279901" y="218460"/>
            <a:ext cx="2001479" cy="2001479"/>
          </a:xfrm>
          <a:prstGeom prst="rect">
            <a:avLst/>
          </a:prstGeom>
        </p:spPr>
      </p:pic>
      <p:sp>
        <p:nvSpPr>
          <p:cNvPr id="2" name="TextBox 1">
            <a:extLst>
              <a:ext uri="{FF2B5EF4-FFF2-40B4-BE49-F238E27FC236}">
                <a16:creationId xmlns:a16="http://schemas.microsoft.com/office/drawing/2014/main" id="{F11A42B8-F77F-407D-A6ED-9BBC1428537B}"/>
              </a:ext>
            </a:extLst>
          </p:cNvPr>
          <p:cNvSpPr txBox="1"/>
          <p:nvPr/>
        </p:nvSpPr>
        <p:spPr>
          <a:xfrm>
            <a:off x="3174087" y="2206129"/>
            <a:ext cx="4345228" cy="7694414"/>
          </a:xfrm>
          <a:prstGeom prst="rect">
            <a:avLst/>
          </a:prstGeom>
          <a:noFill/>
        </p:spPr>
        <p:txBody>
          <a:bodyPr wrap="none" rtlCol="0">
            <a:spAutoFit/>
          </a:bodyPr>
          <a:lstStyle/>
          <a:p>
            <a:pPr algn="ctr"/>
            <a:r>
              <a:rPr lang="en-GB" sz="2800" dirty="0">
                <a:latin typeface="Lato" panose="020F0502020204030203" pitchFamily="34" charset="0"/>
                <a:ea typeface="Lato" panose="020F0502020204030203" pitchFamily="34" charset="0"/>
                <a:cs typeface="Lato" panose="020F0502020204030203" pitchFamily="34" charset="0"/>
              </a:rPr>
              <a:t>Thank you for coming</a:t>
            </a:r>
          </a:p>
          <a:p>
            <a:pPr algn="ctr"/>
            <a:endParaRPr lang="en-GB" sz="2800" dirty="0">
              <a:latin typeface="Lato" panose="020F0502020204030203" pitchFamily="34" charset="0"/>
              <a:ea typeface="Lato" panose="020F0502020204030203" pitchFamily="34" charset="0"/>
              <a:cs typeface="Lato" panose="020F0502020204030203" pitchFamily="34" charset="0"/>
            </a:endParaRPr>
          </a:p>
          <a:p>
            <a:pPr algn="ctr"/>
            <a:r>
              <a:rPr lang="en-GB" sz="2800" dirty="0">
                <a:latin typeface="Lato" panose="020F0502020204030203" pitchFamily="34" charset="0"/>
                <a:ea typeface="Lato" panose="020F0502020204030203" pitchFamily="34" charset="0"/>
                <a:cs typeface="Lato" panose="020F0502020204030203" pitchFamily="34" charset="0"/>
              </a:rPr>
              <a:t>10% off the following oils:</a:t>
            </a:r>
          </a:p>
          <a:p>
            <a:pPr algn="ctr"/>
            <a:endParaRPr lang="en-GB" sz="2800" dirty="0">
              <a:latin typeface="Lato" panose="020F0502020204030203" pitchFamily="34" charset="0"/>
              <a:ea typeface="Lato" panose="020F0502020204030203" pitchFamily="34" charset="0"/>
              <a:cs typeface="Lato" panose="020F0502020204030203" pitchFamily="34" charset="0"/>
            </a:endParaRPr>
          </a:p>
          <a:p>
            <a:pPr algn="ctr"/>
            <a:r>
              <a:rPr lang="en-GB" sz="2800" dirty="0">
                <a:latin typeface="Lato" panose="020F0502020204030203" pitchFamily="34" charset="0"/>
                <a:ea typeface="Lato" panose="020F0502020204030203" pitchFamily="34" charset="0"/>
                <a:cs typeface="Lato" panose="020F0502020204030203" pitchFamily="34" charset="0"/>
              </a:rPr>
              <a:t>Black Spruce</a:t>
            </a:r>
          </a:p>
          <a:p>
            <a:pPr algn="ctr"/>
            <a:r>
              <a:rPr lang="en-GB" sz="2800" dirty="0">
                <a:latin typeface="Lato" panose="020F0502020204030203" pitchFamily="34" charset="0"/>
                <a:ea typeface="Lato" panose="020F0502020204030203" pitchFamily="34" charset="0"/>
                <a:cs typeface="Lato" panose="020F0502020204030203" pitchFamily="34" charset="0"/>
              </a:rPr>
              <a:t>Ylang </a:t>
            </a:r>
            <a:r>
              <a:rPr lang="en-GB" sz="2800" dirty="0" err="1">
                <a:latin typeface="Lato" panose="020F0502020204030203" pitchFamily="34" charset="0"/>
                <a:ea typeface="Lato" panose="020F0502020204030203" pitchFamily="34" charset="0"/>
                <a:cs typeface="Lato" panose="020F0502020204030203" pitchFamily="34" charset="0"/>
              </a:rPr>
              <a:t>ylang</a:t>
            </a:r>
            <a:endParaRPr lang="en-GB" sz="2800" dirty="0">
              <a:latin typeface="Lato" panose="020F0502020204030203" pitchFamily="34" charset="0"/>
              <a:ea typeface="Lato" panose="020F0502020204030203" pitchFamily="34" charset="0"/>
              <a:cs typeface="Lato" panose="020F0502020204030203" pitchFamily="34" charset="0"/>
            </a:endParaRPr>
          </a:p>
          <a:p>
            <a:pPr algn="ctr"/>
            <a:r>
              <a:rPr lang="en-GB" sz="2800" dirty="0">
                <a:latin typeface="Lato" panose="020F0502020204030203" pitchFamily="34" charset="0"/>
                <a:ea typeface="Lato" panose="020F0502020204030203" pitchFamily="34" charset="0"/>
                <a:cs typeface="Lato" panose="020F0502020204030203" pitchFamily="34" charset="0"/>
              </a:rPr>
              <a:t>Peppermint</a:t>
            </a:r>
          </a:p>
          <a:p>
            <a:pPr algn="ctr"/>
            <a:r>
              <a:rPr lang="en-GB" sz="2800" dirty="0">
                <a:latin typeface="Lato" panose="020F0502020204030203" pitchFamily="34" charset="0"/>
                <a:ea typeface="Lato" panose="020F0502020204030203" pitchFamily="34" charset="0"/>
                <a:cs typeface="Lato" panose="020F0502020204030203" pitchFamily="34" charset="0"/>
              </a:rPr>
              <a:t>Rosemary</a:t>
            </a:r>
          </a:p>
          <a:p>
            <a:pPr algn="ctr"/>
            <a:r>
              <a:rPr lang="en-GB" sz="2800" dirty="0">
                <a:latin typeface="Lato" panose="020F0502020204030203" pitchFamily="34" charset="0"/>
                <a:ea typeface="Lato" panose="020F0502020204030203" pitchFamily="34" charset="0"/>
                <a:cs typeface="Lato" panose="020F0502020204030203" pitchFamily="34" charset="0"/>
              </a:rPr>
              <a:t>Marjoram sweet</a:t>
            </a:r>
          </a:p>
          <a:p>
            <a:pPr algn="ctr"/>
            <a:r>
              <a:rPr lang="en-GB" sz="2800" dirty="0">
                <a:latin typeface="Lato" panose="020F0502020204030203" pitchFamily="34" charset="0"/>
                <a:ea typeface="Lato" panose="020F0502020204030203" pitchFamily="34" charset="0"/>
                <a:cs typeface="Lato" panose="020F0502020204030203" pitchFamily="34" charset="0"/>
              </a:rPr>
              <a:t>Nurture men</a:t>
            </a:r>
          </a:p>
          <a:p>
            <a:pPr algn="ctr"/>
            <a:endParaRPr lang="en-GB" sz="2800" dirty="0">
              <a:latin typeface="Lato" panose="020F0502020204030203" pitchFamily="34" charset="0"/>
              <a:ea typeface="Lato" panose="020F0502020204030203" pitchFamily="34" charset="0"/>
              <a:cs typeface="Lato" panose="020F0502020204030203" pitchFamily="34" charset="0"/>
            </a:endParaRPr>
          </a:p>
          <a:p>
            <a:pPr algn="ctr"/>
            <a:r>
              <a:rPr lang="en-GB" sz="1800" b="1" dirty="0">
                <a:solidFill>
                  <a:srgbClr val="FF0000"/>
                </a:solidFill>
                <a:effectLst/>
                <a:latin typeface="Lato" panose="020F0502020204030203" pitchFamily="34" charset="0"/>
                <a:ea typeface="Aptos" panose="020B0004020202020204" pitchFamily="34" charset="0"/>
                <a:cs typeface="Aptos" panose="020B0004020202020204" pitchFamily="34" charset="0"/>
              </a:rPr>
              <a:t>SCNOV24</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algn="ctr"/>
            <a:endParaRPr lang="en-GB" sz="2800" dirty="0">
              <a:latin typeface="Lato" panose="020F0502020204030203" pitchFamily="34" charset="0"/>
              <a:ea typeface="Lato" panose="020F0502020204030203" pitchFamily="34" charset="0"/>
              <a:cs typeface="Lato" panose="020F0502020204030203" pitchFamily="34" charset="0"/>
            </a:endParaRPr>
          </a:p>
          <a:p>
            <a:endParaRPr lang="en-GB" sz="2800" dirty="0">
              <a:latin typeface="Lato" panose="020F0502020204030203" pitchFamily="34" charset="0"/>
              <a:ea typeface="Lato" panose="020F0502020204030203" pitchFamily="34" charset="0"/>
              <a:cs typeface="Lato" panose="020F0502020204030203" pitchFamily="34" charset="0"/>
            </a:endParaRPr>
          </a:p>
          <a:p>
            <a:endParaRPr lang="en-GB" sz="2800" dirty="0">
              <a:latin typeface="Lato" panose="020F0502020204030203" pitchFamily="34" charset="0"/>
              <a:ea typeface="Lato" panose="020F0502020204030203" pitchFamily="34" charset="0"/>
              <a:cs typeface="Lato" panose="020F0502020204030203" pitchFamily="34" charset="0"/>
            </a:endParaRPr>
          </a:p>
          <a:p>
            <a:endParaRPr lang="en-GB" sz="2800" dirty="0">
              <a:latin typeface="Lato" panose="020F0502020204030203" pitchFamily="34" charset="0"/>
              <a:ea typeface="Lato" panose="020F0502020204030203" pitchFamily="34" charset="0"/>
              <a:cs typeface="Lato" panose="020F0502020204030203" pitchFamily="34" charset="0"/>
            </a:endParaRPr>
          </a:p>
          <a:p>
            <a:endParaRPr lang="en-GB" sz="2800" dirty="0">
              <a:latin typeface="Lato" panose="020F0502020204030203" pitchFamily="34" charset="0"/>
              <a:ea typeface="Lato" panose="020F0502020204030203" pitchFamily="34" charset="0"/>
              <a:cs typeface="Lato" panose="020F0502020204030203" pitchFamily="34" charset="0"/>
            </a:endParaRPr>
          </a:p>
          <a:p>
            <a:r>
              <a:rPr lang="en-GB" sz="2800" dirty="0">
                <a:latin typeface="Lato" panose="020F0502020204030203" pitchFamily="34" charset="0"/>
                <a:ea typeface="Lato" panose="020F0502020204030203" pitchFamily="34" charset="0"/>
                <a:cs typeface="Lato" panose="020F0502020204030203" pitchFamily="34" charset="0"/>
              </a:rPr>
              <a:t> </a:t>
            </a:r>
          </a:p>
        </p:txBody>
      </p:sp>
    </p:spTree>
    <p:extLst>
      <p:ext uri="{BB962C8B-B14F-4D97-AF65-F5344CB8AC3E}">
        <p14:creationId xmlns:p14="http://schemas.microsoft.com/office/powerpoint/2010/main" val="3436629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2">
          <a:extLst>
            <a:ext uri="{FF2B5EF4-FFF2-40B4-BE49-F238E27FC236}">
              <a16:creationId xmlns:a16="http://schemas.microsoft.com/office/drawing/2014/main" id="{BED4B372-2887-DB03-3649-5E8CDA39C40D}"/>
            </a:ext>
          </a:extLst>
        </p:cNvPr>
        <p:cNvGrpSpPr/>
        <p:nvPr/>
      </p:nvGrpSpPr>
      <p:grpSpPr>
        <a:xfrm>
          <a:off x="0" y="0"/>
          <a:ext cx="0" cy="0"/>
          <a:chOff x="0" y="0"/>
          <a:chExt cx="0" cy="0"/>
        </a:xfrm>
      </p:grpSpPr>
      <p:sp>
        <p:nvSpPr>
          <p:cNvPr id="6" name="Google Shape;170;p11">
            <a:extLst>
              <a:ext uri="{FF2B5EF4-FFF2-40B4-BE49-F238E27FC236}">
                <a16:creationId xmlns:a16="http://schemas.microsoft.com/office/drawing/2014/main" id="{C942794F-1E38-5127-F4C0-524786BA1A61}"/>
              </a:ext>
            </a:extLst>
          </p:cNvPr>
          <p:cNvSpPr/>
          <p:nvPr/>
        </p:nvSpPr>
        <p:spPr>
          <a:xfrm>
            <a:off x="0" y="0"/>
            <a:ext cx="1803171" cy="7562850"/>
          </a:xfrm>
          <a:prstGeom prst="rect">
            <a:avLst/>
          </a:prstGeom>
          <a:solidFill>
            <a:schemeClr val="bg1">
              <a:lumMod val="9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63" name="Google Shape;63;p8">
            <a:extLst>
              <a:ext uri="{FF2B5EF4-FFF2-40B4-BE49-F238E27FC236}">
                <a16:creationId xmlns:a16="http://schemas.microsoft.com/office/drawing/2014/main" id="{9BF6E9FA-6A5C-EBCD-3478-537D5D6D780E}"/>
              </a:ext>
            </a:extLst>
          </p:cNvPr>
          <p:cNvSpPr/>
          <p:nvPr/>
        </p:nvSpPr>
        <p:spPr>
          <a:xfrm>
            <a:off x="1803175" y="0"/>
            <a:ext cx="0" cy="2754630"/>
          </a:xfrm>
          <a:custGeom>
            <a:avLst/>
            <a:gdLst/>
            <a:ahLst/>
            <a:cxnLst/>
            <a:rect l="l" t="t" r="r" b="b"/>
            <a:pathLst>
              <a:path w="120000" h="2754630" extrusionOk="0">
                <a:moveTo>
                  <a:pt x="0" y="0"/>
                </a:moveTo>
                <a:lnTo>
                  <a:pt x="0" y="2754007"/>
                </a:lnTo>
              </a:path>
            </a:pathLst>
          </a:custGeom>
          <a:noFill/>
          <a:ln w="9525" cap="flat" cmpd="sng">
            <a:solidFill>
              <a:srgbClr val="B3B2B2"/>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4" name="Google Shape;64;p8">
            <a:extLst>
              <a:ext uri="{FF2B5EF4-FFF2-40B4-BE49-F238E27FC236}">
                <a16:creationId xmlns:a16="http://schemas.microsoft.com/office/drawing/2014/main" id="{360A31C7-FA7F-64C9-7B70-693C78BA8A39}"/>
              </a:ext>
            </a:extLst>
          </p:cNvPr>
          <p:cNvSpPr/>
          <p:nvPr/>
        </p:nvSpPr>
        <p:spPr>
          <a:xfrm>
            <a:off x="419163" y="540004"/>
            <a:ext cx="971143" cy="828624"/>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5" name="Google Shape;65;p8">
            <a:extLst>
              <a:ext uri="{FF2B5EF4-FFF2-40B4-BE49-F238E27FC236}">
                <a16:creationId xmlns:a16="http://schemas.microsoft.com/office/drawing/2014/main" id="{0BE7FF7F-04E9-EF92-55A6-8D284C6A486B}"/>
              </a:ext>
            </a:extLst>
          </p:cNvPr>
          <p:cNvSpPr/>
          <p:nvPr/>
        </p:nvSpPr>
        <p:spPr>
          <a:xfrm>
            <a:off x="473780" y="1215607"/>
            <a:ext cx="353060" cy="149860"/>
          </a:xfrm>
          <a:custGeom>
            <a:avLst/>
            <a:gdLst/>
            <a:ahLst/>
            <a:cxnLst/>
            <a:rect l="l" t="t" r="r" b="b"/>
            <a:pathLst>
              <a:path w="353059" h="149859" extrusionOk="0">
                <a:moveTo>
                  <a:pt x="281487" y="97696"/>
                </a:moveTo>
                <a:lnTo>
                  <a:pt x="226773" y="97696"/>
                </a:lnTo>
                <a:lnTo>
                  <a:pt x="249750" y="99118"/>
                </a:lnTo>
                <a:lnTo>
                  <a:pt x="276665" y="105540"/>
                </a:lnTo>
                <a:lnTo>
                  <a:pt x="318659" y="123635"/>
                </a:lnTo>
                <a:lnTo>
                  <a:pt x="346172" y="147327"/>
                </a:lnTo>
                <a:lnTo>
                  <a:pt x="351887" y="149791"/>
                </a:lnTo>
                <a:lnTo>
                  <a:pt x="315687" y="113550"/>
                </a:lnTo>
                <a:lnTo>
                  <a:pt x="282960" y="98071"/>
                </a:lnTo>
                <a:lnTo>
                  <a:pt x="281487" y="97696"/>
                </a:lnTo>
                <a:close/>
              </a:path>
              <a:path w="353059" h="149859" extrusionOk="0">
                <a:moveTo>
                  <a:pt x="218538" y="120835"/>
                </a:moveTo>
                <a:lnTo>
                  <a:pt x="203106" y="120835"/>
                </a:lnTo>
                <a:lnTo>
                  <a:pt x="205392" y="121825"/>
                </a:lnTo>
                <a:lnTo>
                  <a:pt x="204897" y="122968"/>
                </a:lnTo>
                <a:lnTo>
                  <a:pt x="205062" y="125750"/>
                </a:lnTo>
                <a:lnTo>
                  <a:pt x="211920" y="128696"/>
                </a:lnTo>
                <a:lnTo>
                  <a:pt x="217965" y="127248"/>
                </a:lnTo>
                <a:lnTo>
                  <a:pt x="219451" y="123819"/>
                </a:lnTo>
                <a:lnTo>
                  <a:pt x="218595" y="120888"/>
                </a:lnTo>
                <a:close/>
              </a:path>
              <a:path w="353059" h="149859" extrusionOk="0">
                <a:moveTo>
                  <a:pt x="193162" y="112478"/>
                </a:moveTo>
                <a:lnTo>
                  <a:pt x="189708" y="120479"/>
                </a:lnTo>
                <a:lnTo>
                  <a:pt x="191016" y="123743"/>
                </a:lnTo>
                <a:lnTo>
                  <a:pt x="196731" y="126207"/>
                </a:lnTo>
                <a:lnTo>
                  <a:pt x="201633" y="124264"/>
                </a:lnTo>
                <a:lnTo>
                  <a:pt x="203106" y="120835"/>
                </a:lnTo>
                <a:lnTo>
                  <a:pt x="218538" y="120835"/>
                </a:lnTo>
                <a:lnTo>
                  <a:pt x="215274" y="117783"/>
                </a:lnTo>
                <a:lnTo>
                  <a:pt x="212819" y="112821"/>
                </a:lnTo>
                <a:lnTo>
                  <a:pt x="197086" y="112821"/>
                </a:lnTo>
                <a:lnTo>
                  <a:pt x="193162" y="112478"/>
                </a:lnTo>
                <a:close/>
              </a:path>
              <a:path w="353059" h="149859" extrusionOk="0">
                <a:moveTo>
                  <a:pt x="196947" y="100565"/>
                </a:moveTo>
                <a:lnTo>
                  <a:pt x="194978" y="105137"/>
                </a:lnTo>
                <a:lnTo>
                  <a:pt x="196934" y="110040"/>
                </a:lnTo>
                <a:lnTo>
                  <a:pt x="197086" y="112821"/>
                </a:lnTo>
                <a:lnTo>
                  <a:pt x="212819" y="112821"/>
                </a:lnTo>
                <a:lnTo>
                  <a:pt x="212835" y="112478"/>
                </a:lnTo>
                <a:lnTo>
                  <a:pt x="214422" y="104033"/>
                </a:lnTo>
                <a:lnTo>
                  <a:pt x="220215" y="101061"/>
                </a:lnTo>
                <a:lnTo>
                  <a:pt x="198090" y="101061"/>
                </a:lnTo>
                <a:lnTo>
                  <a:pt x="196947" y="100565"/>
                </a:lnTo>
                <a:close/>
              </a:path>
              <a:path w="353059" h="149859" extrusionOk="0">
                <a:moveTo>
                  <a:pt x="274107" y="95816"/>
                </a:moveTo>
                <a:lnTo>
                  <a:pt x="192222" y="95816"/>
                </a:lnTo>
                <a:lnTo>
                  <a:pt x="197937" y="98279"/>
                </a:lnTo>
                <a:lnTo>
                  <a:pt x="198090" y="101061"/>
                </a:lnTo>
                <a:lnTo>
                  <a:pt x="220215" y="101061"/>
                </a:lnTo>
                <a:lnTo>
                  <a:pt x="226773" y="97696"/>
                </a:lnTo>
                <a:lnTo>
                  <a:pt x="281487" y="97696"/>
                </a:lnTo>
                <a:lnTo>
                  <a:pt x="274107" y="95816"/>
                </a:lnTo>
                <a:close/>
              </a:path>
              <a:path w="353059" h="149859" extrusionOk="0">
                <a:moveTo>
                  <a:pt x="23257" y="0"/>
                </a:moveTo>
                <a:lnTo>
                  <a:pt x="14771" y="615"/>
                </a:lnTo>
                <a:lnTo>
                  <a:pt x="7505" y="4295"/>
                </a:lnTo>
                <a:lnTo>
                  <a:pt x="2408" y="11196"/>
                </a:lnTo>
                <a:lnTo>
                  <a:pt x="0" y="32583"/>
                </a:lnTo>
                <a:lnTo>
                  <a:pt x="9563" y="50370"/>
                </a:lnTo>
                <a:lnTo>
                  <a:pt x="26334" y="64408"/>
                </a:lnTo>
                <a:lnTo>
                  <a:pt x="45550" y="74543"/>
                </a:lnTo>
                <a:lnTo>
                  <a:pt x="101636" y="93315"/>
                </a:lnTo>
                <a:lnTo>
                  <a:pt x="145632" y="99762"/>
                </a:lnTo>
                <a:lnTo>
                  <a:pt x="176255" y="98918"/>
                </a:lnTo>
                <a:lnTo>
                  <a:pt x="192222" y="95816"/>
                </a:lnTo>
                <a:lnTo>
                  <a:pt x="274107" y="95816"/>
                </a:lnTo>
                <a:lnTo>
                  <a:pt x="269776" y="94712"/>
                </a:lnTo>
                <a:lnTo>
                  <a:pt x="265635" y="93752"/>
                </a:lnTo>
                <a:lnTo>
                  <a:pt x="171853" y="93752"/>
                </a:lnTo>
                <a:lnTo>
                  <a:pt x="146647" y="93084"/>
                </a:lnTo>
                <a:lnTo>
                  <a:pt x="93811" y="81808"/>
                </a:lnTo>
                <a:lnTo>
                  <a:pt x="91526" y="77934"/>
                </a:lnTo>
                <a:lnTo>
                  <a:pt x="91686" y="77566"/>
                </a:lnTo>
                <a:lnTo>
                  <a:pt x="80843" y="77566"/>
                </a:lnTo>
                <a:lnTo>
                  <a:pt x="40741" y="62091"/>
                </a:lnTo>
                <a:lnTo>
                  <a:pt x="10795" y="30093"/>
                </a:lnTo>
                <a:lnTo>
                  <a:pt x="10767" y="29534"/>
                </a:lnTo>
                <a:lnTo>
                  <a:pt x="12174" y="26258"/>
                </a:lnTo>
                <a:lnTo>
                  <a:pt x="44151" y="26258"/>
                </a:lnTo>
                <a:lnTo>
                  <a:pt x="45287" y="22310"/>
                </a:lnTo>
                <a:lnTo>
                  <a:pt x="44764" y="14736"/>
                </a:lnTo>
                <a:lnTo>
                  <a:pt x="40624" y="7890"/>
                </a:lnTo>
                <a:lnTo>
                  <a:pt x="32012" y="2293"/>
                </a:lnTo>
                <a:lnTo>
                  <a:pt x="23257" y="0"/>
                </a:lnTo>
                <a:close/>
              </a:path>
              <a:path w="353059" h="149859" extrusionOk="0">
                <a:moveTo>
                  <a:pt x="215749" y="84805"/>
                </a:moveTo>
                <a:lnTo>
                  <a:pt x="169870" y="84805"/>
                </a:lnTo>
                <a:lnTo>
                  <a:pt x="172156" y="85795"/>
                </a:lnTo>
                <a:lnTo>
                  <a:pt x="184069" y="89580"/>
                </a:lnTo>
                <a:lnTo>
                  <a:pt x="190774" y="89758"/>
                </a:lnTo>
                <a:lnTo>
                  <a:pt x="192070" y="93034"/>
                </a:lnTo>
                <a:lnTo>
                  <a:pt x="171853" y="93752"/>
                </a:lnTo>
                <a:lnTo>
                  <a:pt x="265635" y="93752"/>
                </a:lnTo>
                <a:lnTo>
                  <a:pt x="258090" y="92003"/>
                </a:lnTo>
                <a:lnTo>
                  <a:pt x="246972" y="88272"/>
                </a:lnTo>
                <a:lnTo>
                  <a:pt x="245774" y="87738"/>
                </a:lnTo>
                <a:lnTo>
                  <a:pt x="245075" y="87256"/>
                </a:lnTo>
                <a:lnTo>
                  <a:pt x="235224" y="87256"/>
                </a:lnTo>
                <a:lnTo>
                  <a:pt x="224829" y="86608"/>
                </a:lnTo>
                <a:lnTo>
                  <a:pt x="215749" y="84805"/>
                </a:lnTo>
                <a:close/>
              </a:path>
              <a:path w="353059" h="149859" extrusionOk="0">
                <a:moveTo>
                  <a:pt x="188398" y="78061"/>
                </a:moveTo>
                <a:lnTo>
                  <a:pt x="151100" y="78061"/>
                </a:lnTo>
                <a:lnTo>
                  <a:pt x="154529" y="79547"/>
                </a:lnTo>
                <a:lnTo>
                  <a:pt x="155683" y="82455"/>
                </a:lnTo>
                <a:lnTo>
                  <a:pt x="155705" y="84170"/>
                </a:lnTo>
                <a:lnTo>
                  <a:pt x="155481" y="86735"/>
                </a:lnTo>
                <a:lnTo>
                  <a:pt x="162339" y="89694"/>
                </a:lnTo>
                <a:lnTo>
                  <a:pt x="167241" y="87738"/>
                </a:lnTo>
                <a:lnTo>
                  <a:pt x="169870" y="84805"/>
                </a:lnTo>
                <a:lnTo>
                  <a:pt x="215749" y="84805"/>
                </a:lnTo>
                <a:lnTo>
                  <a:pt x="205637" y="82797"/>
                </a:lnTo>
                <a:lnTo>
                  <a:pt x="188398" y="78061"/>
                </a:lnTo>
                <a:close/>
              </a:path>
              <a:path w="353059" h="149859" extrusionOk="0">
                <a:moveTo>
                  <a:pt x="234437" y="73362"/>
                </a:moveTo>
                <a:lnTo>
                  <a:pt x="232456" y="77934"/>
                </a:lnTo>
                <a:lnTo>
                  <a:pt x="232126" y="81858"/>
                </a:lnTo>
                <a:lnTo>
                  <a:pt x="235224" y="87256"/>
                </a:lnTo>
                <a:lnTo>
                  <a:pt x="245075" y="87256"/>
                </a:lnTo>
                <a:lnTo>
                  <a:pt x="240609" y="84170"/>
                </a:lnTo>
                <a:lnTo>
                  <a:pt x="236723" y="74353"/>
                </a:lnTo>
                <a:lnTo>
                  <a:pt x="234437" y="73362"/>
                </a:lnTo>
                <a:close/>
              </a:path>
              <a:path w="353059" h="149859" extrusionOk="0">
                <a:moveTo>
                  <a:pt x="162160" y="69031"/>
                </a:moveTo>
                <a:lnTo>
                  <a:pt x="133307" y="69031"/>
                </a:lnTo>
                <a:lnTo>
                  <a:pt x="136241" y="71660"/>
                </a:lnTo>
                <a:lnTo>
                  <a:pt x="136934" y="75432"/>
                </a:lnTo>
                <a:lnTo>
                  <a:pt x="136978" y="76943"/>
                </a:lnTo>
                <a:lnTo>
                  <a:pt x="136710" y="79991"/>
                </a:lnTo>
                <a:lnTo>
                  <a:pt x="142425" y="82455"/>
                </a:lnTo>
                <a:lnTo>
                  <a:pt x="144051" y="81808"/>
                </a:lnTo>
                <a:lnTo>
                  <a:pt x="146832" y="81642"/>
                </a:lnTo>
                <a:lnTo>
                  <a:pt x="148471" y="81007"/>
                </a:lnTo>
                <a:lnTo>
                  <a:pt x="148966" y="79864"/>
                </a:lnTo>
                <a:lnTo>
                  <a:pt x="151100" y="78061"/>
                </a:lnTo>
                <a:lnTo>
                  <a:pt x="188398" y="78061"/>
                </a:lnTo>
                <a:lnTo>
                  <a:pt x="182011" y="76306"/>
                </a:lnTo>
                <a:lnTo>
                  <a:pt x="162160" y="69031"/>
                </a:lnTo>
                <a:close/>
              </a:path>
              <a:path w="353059" h="149859" extrusionOk="0">
                <a:moveTo>
                  <a:pt x="75166" y="56154"/>
                </a:moveTo>
                <a:lnTo>
                  <a:pt x="73198" y="60713"/>
                </a:lnTo>
                <a:lnTo>
                  <a:pt x="79052" y="75432"/>
                </a:lnTo>
                <a:lnTo>
                  <a:pt x="80843" y="77566"/>
                </a:lnTo>
                <a:lnTo>
                  <a:pt x="91686" y="77566"/>
                </a:lnTo>
                <a:lnTo>
                  <a:pt x="91956" y="76943"/>
                </a:lnTo>
                <a:lnTo>
                  <a:pt x="90990" y="69755"/>
                </a:lnTo>
                <a:lnTo>
                  <a:pt x="85275" y="67291"/>
                </a:lnTo>
                <a:lnTo>
                  <a:pt x="85771" y="66148"/>
                </a:lnTo>
                <a:lnTo>
                  <a:pt x="83167" y="59595"/>
                </a:lnTo>
                <a:lnTo>
                  <a:pt x="75166" y="56154"/>
                </a:lnTo>
                <a:close/>
              </a:path>
              <a:path w="353059" h="149859" extrusionOk="0">
                <a:moveTo>
                  <a:pt x="143727" y="59049"/>
                </a:moveTo>
                <a:lnTo>
                  <a:pt x="122715" y="59049"/>
                </a:lnTo>
                <a:lnTo>
                  <a:pt x="121229" y="62465"/>
                </a:lnTo>
                <a:lnTo>
                  <a:pt x="118930" y="70962"/>
                </a:lnTo>
                <a:lnTo>
                  <a:pt x="126919" y="74416"/>
                </a:lnTo>
                <a:lnTo>
                  <a:pt x="130195" y="73108"/>
                </a:lnTo>
                <a:lnTo>
                  <a:pt x="131173" y="70822"/>
                </a:lnTo>
                <a:lnTo>
                  <a:pt x="133307" y="69031"/>
                </a:lnTo>
                <a:lnTo>
                  <a:pt x="162160" y="69031"/>
                </a:lnTo>
                <a:lnTo>
                  <a:pt x="158313" y="67622"/>
                </a:lnTo>
                <a:lnTo>
                  <a:pt x="143727" y="59049"/>
                </a:lnTo>
                <a:close/>
              </a:path>
              <a:path w="353059" h="149859" extrusionOk="0">
                <a:moveTo>
                  <a:pt x="122131" y="28976"/>
                </a:moveTo>
                <a:lnTo>
                  <a:pt x="109875" y="29115"/>
                </a:lnTo>
                <a:lnTo>
                  <a:pt x="103462" y="43962"/>
                </a:lnTo>
                <a:lnTo>
                  <a:pt x="102954" y="54579"/>
                </a:lnTo>
                <a:lnTo>
                  <a:pt x="116657" y="60497"/>
                </a:lnTo>
                <a:lnTo>
                  <a:pt x="119934" y="59202"/>
                </a:lnTo>
                <a:lnTo>
                  <a:pt x="122715" y="59049"/>
                </a:lnTo>
                <a:lnTo>
                  <a:pt x="143727" y="59049"/>
                </a:lnTo>
                <a:lnTo>
                  <a:pt x="138956" y="56245"/>
                </a:lnTo>
                <a:lnTo>
                  <a:pt x="128530" y="44779"/>
                </a:lnTo>
                <a:lnTo>
                  <a:pt x="123950" y="35073"/>
                </a:lnTo>
                <a:lnTo>
                  <a:pt x="122131" y="28976"/>
                </a:lnTo>
                <a:close/>
              </a:path>
              <a:path w="353059" h="149859" extrusionOk="0">
                <a:moveTo>
                  <a:pt x="44151" y="26258"/>
                </a:moveTo>
                <a:lnTo>
                  <a:pt x="12174" y="26258"/>
                </a:lnTo>
                <a:lnTo>
                  <a:pt x="12339" y="29039"/>
                </a:lnTo>
                <a:lnTo>
                  <a:pt x="13482" y="29534"/>
                </a:lnTo>
                <a:lnTo>
                  <a:pt x="14930" y="35580"/>
                </a:lnTo>
                <a:lnTo>
                  <a:pt x="29789" y="41993"/>
                </a:lnTo>
                <a:lnTo>
                  <a:pt x="38120" y="41523"/>
                </a:lnTo>
                <a:lnTo>
                  <a:pt x="43048" y="30093"/>
                </a:lnTo>
                <a:lnTo>
                  <a:pt x="44151" y="26258"/>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6" name="Google Shape;66;p8">
            <a:extLst>
              <a:ext uri="{FF2B5EF4-FFF2-40B4-BE49-F238E27FC236}">
                <a16:creationId xmlns:a16="http://schemas.microsoft.com/office/drawing/2014/main" id="{2B5680D2-8E90-790D-D685-1A25EAB46C66}"/>
              </a:ext>
            </a:extLst>
          </p:cNvPr>
          <p:cNvSpPr/>
          <p:nvPr/>
        </p:nvSpPr>
        <p:spPr>
          <a:xfrm>
            <a:off x="989970" y="1209841"/>
            <a:ext cx="353060" cy="149860"/>
          </a:xfrm>
          <a:custGeom>
            <a:avLst/>
            <a:gdLst/>
            <a:ahLst/>
            <a:cxnLst/>
            <a:rect l="l" t="t" r="r" b="b"/>
            <a:pathLst>
              <a:path w="353059" h="149859" extrusionOk="0">
                <a:moveTo>
                  <a:pt x="118427" y="73367"/>
                </a:moveTo>
                <a:lnTo>
                  <a:pt x="116154" y="74358"/>
                </a:lnTo>
                <a:lnTo>
                  <a:pt x="112255" y="84175"/>
                </a:lnTo>
                <a:lnTo>
                  <a:pt x="107035" y="87769"/>
                </a:lnTo>
                <a:lnTo>
                  <a:pt x="105892" y="88277"/>
                </a:lnTo>
                <a:lnTo>
                  <a:pt x="94774" y="92009"/>
                </a:lnTo>
                <a:lnTo>
                  <a:pt x="83088" y="94717"/>
                </a:lnTo>
                <a:lnTo>
                  <a:pt x="69904" y="98076"/>
                </a:lnTo>
                <a:lnTo>
                  <a:pt x="21187" y="126212"/>
                </a:lnTo>
                <a:lnTo>
                  <a:pt x="0" y="147510"/>
                </a:lnTo>
                <a:lnTo>
                  <a:pt x="977" y="149796"/>
                </a:lnTo>
                <a:lnTo>
                  <a:pt x="6692" y="147332"/>
                </a:lnTo>
                <a:lnTo>
                  <a:pt x="11110" y="142166"/>
                </a:lnTo>
                <a:lnTo>
                  <a:pt x="20423" y="133614"/>
                </a:lnTo>
                <a:lnTo>
                  <a:pt x="76199" y="105545"/>
                </a:lnTo>
                <a:lnTo>
                  <a:pt x="126091" y="97701"/>
                </a:lnTo>
                <a:lnTo>
                  <a:pt x="156280" y="97701"/>
                </a:lnTo>
                <a:lnTo>
                  <a:pt x="160642" y="95821"/>
                </a:lnTo>
                <a:lnTo>
                  <a:pt x="234173" y="95821"/>
                </a:lnTo>
                <a:lnTo>
                  <a:pt x="248252" y="93758"/>
                </a:lnTo>
                <a:lnTo>
                  <a:pt x="181011" y="93758"/>
                </a:lnTo>
                <a:lnTo>
                  <a:pt x="160794" y="93040"/>
                </a:lnTo>
                <a:lnTo>
                  <a:pt x="162090" y="89763"/>
                </a:lnTo>
                <a:lnTo>
                  <a:pt x="168795" y="89585"/>
                </a:lnTo>
                <a:lnTo>
                  <a:pt x="176118" y="87261"/>
                </a:lnTo>
                <a:lnTo>
                  <a:pt x="117652" y="87261"/>
                </a:lnTo>
                <a:lnTo>
                  <a:pt x="120738" y="81864"/>
                </a:lnTo>
                <a:lnTo>
                  <a:pt x="120408" y="77939"/>
                </a:lnTo>
                <a:lnTo>
                  <a:pt x="118427" y="73367"/>
                </a:lnTo>
                <a:close/>
              </a:path>
              <a:path w="353059" h="149859" extrusionOk="0">
                <a:moveTo>
                  <a:pt x="156280" y="97701"/>
                </a:moveTo>
                <a:lnTo>
                  <a:pt x="126091" y="97701"/>
                </a:lnTo>
                <a:lnTo>
                  <a:pt x="138442" y="104038"/>
                </a:lnTo>
                <a:lnTo>
                  <a:pt x="140029" y="112483"/>
                </a:lnTo>
                <a:lnTo>
                  <a:pt x="140051" y="112813"/>
                </a:lnTo>
                <a:lnTo>
                  <a:pt x="137591" y="117789"/>
                </a:lnTo>
                <a:lnTo>
                  <a:pt x="134274" y="120893"/>
                </a:lnTo>
                <a:lnTo>
                  <a:pt x="133426" y="123824"/>
                </a:lnTo>
                <a:lnTo>
                  <a:pt x="134899" y="127253"/>
                </a:lnTo>
                <a:lnTo>
                  <a:pt x="140944" y="128701"/>
                </a:lnTo>
                <a:lnTo>
                  <a:pt x="147802" y="125755"/>
                </a:lnTo>
                <a:lnTo>
                  <a:pt x="147967" y="122961"/>
                </a:lnTo>
                <a:lnTo>
                  <a:pt x="147472" y="121830"/>
                </a:lnTo>
                <a:lnTo>
                  <a:pt x="149758" y="120840"/>
                </a:lnTo>
                <a:lnTo>
                  <a:pt x="163014" y="120840"/>
                </a:lnTo>
                <a:lnTo>
                  <a:pt x="163156" y="120484"/>
                </a:lnTo>
                <a:lnTo>
                  <a:pt x="159845" y="112813"/>
                </a:lnTo>
                <a:lnTo>
                  <a:pt x="155778" y="112813"/>
                </a:lnTo>
                <a:lnTo>
                  <a:pt x="155930" y="110045"/>
                </a:lnTo>
                <a:lnTo>
                  <a:pt x="157886" y="105130"/>
                </a:lnTo>
                <a:lnTo>
                  <a:pt x="156131" y="101066"/>
                </a:lnTo>
                <a:lnTo>
                  <a:pt x="154774" y="101066"/>
                </a:lnTo>
                <a:lnTo>
                  <a:pt x="154927" y="98285"/>
                </a:lnTo>
                <a:lnTo>
                  <a:pt x="156280" y="97701"/>
                </a:lnTo>
                <a:close/>
              </a:path>
              <a:path w="353059" h="149859" extrusionOk="0">
                <a:moveTo>
                  <a:pt x="163014" y="120840"/>
                </a:moveTo>
                <a:lnTo>
                  <a:pt x="149758" y="120840"/>
                </a:lnTo>
                <a:lnTo>
                  <a:pt x="151231" y="124269"/>
                </a:lnTo>
                <a:lnTo>
                  <a:pt x="156146" y="126212"/>
                </a:lnTo>
                <a:lnTo>
                  <a:pt x="161848" y="123748"/>
                </a:lnTo>
                <a:lnTo>
                  <a:pt x="163014" y="120840"/>
                </a:lnTo>
                <a:close/>
              </a:path>
              <a:path w="353059" h="149859" extrusionOk="0">
                <a:moveTo>
                  <a:pt x="159702" y="112483"/>
                </a:moveTo>
                <a:lnTo>
                  <a:pt x="155778" y="112813"/>
                </a:lnTo>
                <a:lnTo>
                  <a:pt x="159845" y="112813"/>
                </a:lnTo>
                <a:lnTo>
                  <a:pt x="159702" y="112483"/>
                </a:lnTo>
                <a:close/>
              </a:path>
              <a:path w="353059" h="149859" extrusionOk="0">
                <a:moveTo>
                  <a:pt x="155917" y="100571"/>
                </a:moveTo>
                <a:lnTo>
                  <a:pt x="154774" y="101066"/>
                </a:lnTo>
                <a:lnTo>
                  <a:pt x="156131" y="101066"/>
                </a:lnTo>
                <a:lnTo>
                  <a:pt x="155917" y="100571"/>
                </a:lnTo>
                <a:close/>
              </a:path>
              <a:path w="353059" h="149859" extrusionOk="0">
                <a:moveTo>
                  <a:pt x="234173" y="95821"/>
                </a:moveTo>
                <a:lnTo>
                  <a:pt x="160642" y="95821"/>
                </a:lnTo>
                <a:lnTo>
                  <a:pt x="176616" y="98923"/>
                </a:lnTo>
                <a:lnTo>
                  <a:pt x="207241" y="99767"/>
                </a:lnTo>
                <a:lnTo>
                  <a:pt x="234173" y="95821"/>
                </a:lnTo>
                <a:close/>
              </a:path>
              <a:path w="353059" h="149859" extrusionOk="0">
                <a:moveTo>
                  <a:pt x="277698" y="56159"/>
                </a:moveTo>
                <a:lnTo>
                  <a:pt x="269697" y="59600"/>
                </a:lnTo>
                <a:lnTo>
                  <a:pt x="267093" y="66154"/>
                </a:lnTo>
                <a:lnTo>
                  <a:pt x="267588" y="67297"/>
                </a:lnTo>
                <a:lnTo>
                  <a:pt x="261873" y="69760"/>
                </a:lnTo>
                <a:lnTo>
                  <a:pt x="260908" y="76949"/>
                </a:lnTo>
                <a:lnTo>
                  <a:pt x="261338" y="77939"/>
                </a:lnTo>
                <a:lnTo>
                  <a:pt x="261324" y="79539"/>
                </a:lnTo>
                <a:lnTo>
                  <a:pt x="206217" y="93089"/>
                </a:lnTo>
                <a:lnTo>
                  <a:pt x="181011" y="93758"/>
                </a:lnTo>
                <a:lnTo>
                  <a:pt x="248252" y="93758"/>
                </a:lnTo>
                <a:lnTo>
                  <a:pt x="251235" y="93320"/>
                </a:lnTo>
                <a:lnTo>
                  <a:pt x="298285" y="77571"/>
                </a:lnTo>
                <a:lnTo>
                  <a:pt x="272021" y="77571"/>
                </a:lnTo>
                <a:lnTo>
                  <a:pt x="273811" y="75437"/>
                </a:lnTo>
                <a:lnTo>
                  <a:pt x="279666" y="60718"/>
                </a:lnTo>
                <a:lnTo>
                  <a:pt x="277698" y="56159"/>
                </a:lnTo>
                <a:close/>
              </a:path>
              <a:path w="353059" h="149859" extrusionOk="0">
                <a:moveTo>
                  <a:pt x="197215" y="84823"/>
                </a:moveTo>
                <a:lnTo>
                  <a:pt x="182994" y="84823"/>
                </a:lnTo>
                <a:lnTo>
                  <a:pt x="185623" y="87744"/>
                </a:lnTo>
                <a:lnTo>
                  <a:pt x="190525" y="89699"/>
                </a:lnTo>
                <a:lnTo>
                  <a:pt x="197383" y="86740"/>
                </a:lnTo>
                <a:lnTo>
                  <a:pt x="197215" y="84823"/>
                </a:lnTo>
                <a:close/>
              </a:path>
              <a:path w="353059" h="149859" extrusionOk="0">
                <a:moveTo>
                  <a:pt x="230733" y="28981"/>
                </a:moveTo>
                <a:lnTo>
                  <a:pt x="194551" y="67627"/>
                </a:lnTo>
                <a:lnTo>
                  <a:pt x="147157" y="82816"/>
                </a:lnTo>
                <a:lnTo>
                  <a:pt x="117652" y="87261"/>
                </a:lnTo>
                <a:lnTo>
                  <a:pt x="176118" y="87261"/>
                </a:lnTo>
                <a:lnTo>
                  <a:pt x="180720" y="85801"/>
                </a:lnTo>
                <a:lnTo>
                  <a:pt x="182994" y="84823"/>
                </a:lnTo>
                <a:lnTo>
                  <a:pt x="197215" y="84823"/>
                </a:lnTo>
                <a:lnTo>
                  <a:pt x="197046" y="82802"/>
                </a:lnTo>
                <a:lnTo>
                  <a:pt x="198335" y="79539"/>
                </a:lnTo>
                <a:lnTo>
                  <a:pt x="201764" y="78066"/>
                </a:lnTo>
                <a:lnTo>
                  <a:pt x="215985" y="78066"/>
                </a:lnTo>
                <a:lnTo>
                  <a:pt x="215887" y="76949"/>
                </a:lnTo>
                <a:lnTo>
                  <a:pt x="215928" y="75437"/>
                </a:lnTo>
                <a:lnTo>
                  <a:pt x="216623" y="71665"/>
                </a:lnTo>
                <a:lnTo>
                  <a:pt x="219557" y="69037"/>
                </a:lnTo>
                <a:lnTo>
                  <a:pt x="233411" y="69037"/>
                </a:lnTo>
                <a:lnTo>
                  <a:pt x="231635" y="62471"/>
                </a:lnTo>
                <a:lnTo>
                  <a:pt x="230149" y="59054"/>
                </a:lnTo>
                <a:lnTo>
                  <a:pt x="239559" y="59054"/>
                </a:lnTo>
                <a:lnTo>
                  <a:pt x="249910" y="54584"/>
                </a:lnTo>
                <a:lnTo>
                  <a:pt x="249402" y="43967"/>
                </a:lnTo>
                <a:lnTo>
                  <a:pt x="242989" y="29120"/>
                </a:lnTo>
                <a:lnTo>
                  <a:pt x="230733" y="28981"/>
                </a:lnTo>
                <a:close/>
              </a:path>
              <a:path w="353059" h="149859" extrusionOk="0">
                <a:moveTo>
                  <a:pt x="215985" y="78066"/>
                </a:moveTo>
                <a:lnTo>
                  <a:pt x="201764" y="78066"/>
                </a:lnTo>
                <a:lnTo>
                  <a:pt x="203898" y="79870"/>
                </a:lnTo>
                <a:lnTo>
                  <a:pt x="204393" y="81013"/>
                </a:lnTo>
                <a:lnTo>
                  <a:pt x="206032" y="81648"/>
                </a:lnTo>
                <a:lnTo>
                  <a:pt x="208813" y="81813"/>
                </a:lnTo>
                <a:lnTo>
                  <a:pt x="210438" y="82460"/>
                </a:lnTo>
                <a:lnTo>
                  <a:pt x="216153" y="79997"/>
                </a:lnTo>
                <a:lnTo>
                  <a:pt x="215985" y="78066"/>
                </a:lnTo>
                <a:close/>
              </a:path>
              <a:path w="353059" h="149859" extrusionOk="0">
                <a:moveTo>
                  <a:pt x="352151" y="26263"/>
                </a:moveTo>
                <a:lnTo>
                  <a:pt x="340690" y="26263"/>
                </a:lnTo>
                <a:lnTo>
                  <a:pt x="342097" y="29540"/>
                </a:lnTo>
                <a:lnTo>
                  <a:pt x="342069" y="30098"/>
                </a:lnTo>
                <a:lnTo>
                  <a:pt x="312123" y="62089"/>
                </a:lnTo>
                <a:lnTo>
                  <a:pt x="276396" y="77256"/>
                </a:lnTo>
                <a:lnTo>
                  <a:pt x="272021" y="77571"/>
                </a:lnTo>
                <a:lnTo>
                  <a:pt x="298285" y="77571"/>
                </a:lnTo>
                <a:lnTo>
                  <a:pt x="307314" y="74548"/>
                </a:lnTo>
                <a:lnTo>
                  <a:pt x="326530" y="64413"/>
                </a:lnTo>
                <a:lnTo>
                  <a:pt x="343301" y="50377"/>
                </a:lnTo>
                <a:lnTo>
                  <a:pt x="352864" y="32593"/>
                </a:lnTo>
                <a:lnTo>
                  <a:pt x="352151" y="26263"/>
                </a:lnTo>
                <a:close/>
              </a:path>
              <a:path w="353059" h="149859" extrusionOk="0">
                <a:moveTo>
                  <a:pt x="233411" y="69037"/>
                </a:moveTo>
                <a:lnTo>
                  <a:pt x="219557" y="69037"/>
                </a:lnTo>
                <a:lnTo>
                  <a:pt x="221691" y="70827"/>
                </a:lnTo>
                <a:lnTo>
                  <a:pt x="222669" y="73113"/>
                </a:lnTo>
                <a:lnTo>
                  <a:pt x="225945" y="74421"/>
                </a:lnTo>
                <a:lnTo>
                  <a:pt x="233933" y="70967"/>
                </a:lnTo>
                <a:lnTo>
                  <a:pt x="233411" y="69037"/>
                </a:lnTo>
                <a:close/>
              </a:path>
              <a:path w="353059" h="149859" extrusionOk="0">
                <a:moveTo>
                  <a:pt x="239559" y="59054"/>
                </a:moveTo>
                <a:lnTo>
                  <a:pt x="230149" y="59054"/>
                </a:lnTo>
                <a:lnTo>
                  <a:pt x="232930" y="59207"/>
                </a:lnTo>
                <a:lnTo>
                  <a:pt x="236207" y="60502"/>
                </a:lnTo>
                <a:lnTo>
                  <a:pt x="239559" y="59054"/>
                </a:lnTo>
                <a:close/>
              </a:path>
              <a:path w="353059" h="149859" extrusionOk="0">
                <a:moveTo>
                  <a:pt x="329607" y="0"/>
                </a:moveTo>
                <a:lnTo>
                  <a:pt x="320852" y="2298"/>
                </a:lnTo>
                <a:lnTo>
                  <a:pt x="312240" y="7896"/>
                </a:lnTo>
                <a:lnTo>
                  <a:pt x="308100" y="14741"/>
                </a:lnTo>
                <a:lnTo>
                  <a:pt x="307577" y="22315"/>
                </a:lnTo>
                <a:lnTo>
                  <a:pt x="309816" y="30098"/>
                </a:lnTo>
                <a:lnTo>
                  <a:pt x="314744" y="41516"/>
                </a:lnTo>
                <a:lnTo>
                  <a:pt x="323075" y="41998"/>
                </a:lnTo>
                <a:lnTo>
                  <a:pt x="337934" y="35585"/>
                </a:lnTo>
                <a:lnTo>
                  <a:pt x="339382" y="29540"/>
                </a:lnTo>
                <a:lnTo>
                  <a:pt x="340525" y="29044"/>
                </a:lnTo>
                <a:lnTo>
                  <a:pt x="340690" y="26263"/>
                </a:lnTo>
                <a:lnTo>
                  <a:pt x="352151" y="26263"/>
                </a:lnTo>
                <a:lnTo>
                  <a:pt x="350456" y="11213"/>
                </a:lnTo>
                <a:lnTo>
                  <a:pt x="345359" y="4304"/>
                </a:lnTo>
                <a:lnTo>
                  <a:pt x="338093" y="617"/>
                </a:lnTo>
                <a:lnTo>
                  <a:pt x="329607"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7" name="Google Shape;67;p8">
            <a:extLst>
              <a:ext uri="{FF2B5EF4-FFF2-40B4-BE49-F238E27FC236}">
                <a16:creationId xmlns:a16="http://schemas.microsoft.com/office/drawing/2014/main" id="{12EEB332-F4CB-BE7B-D298-814C1E9227EB}"/>
              </a:ext>
            </a:extLst>
          </p:cNvPr>
          <p:cNvSpPr/>
          <p:nvPr/>
        </p:nvSpPr>
        <p:spPr>
          <a:xfrm>
            <a:off x="586799" y="728179"/>
            <a:ext cx="624205" cy="641985"/>
          </a:xfrm>
          <a:custGeom>
            <a:avLst/>
            <a:gdLst/>
            <a:ahLst/>
            <a:cxnLst/>
            <a:rect l="l" t="t" r="r" b="b"/>
            <a:pathLst>
              <a:path w="624205" h="641985" extrusionOk="0">
                <a:moveTo>
                  <a:pt x="311962" y="0"/>
                </a:moveTo>
                <a:lnTo>
                  <a:pt x="215565" y="6125"/>
                </a:lnTo>
                <a:lnTo>
                  <a:pt x="115168" y="19602"/>
                </a:lnTo>
                <a:lnTo>
                  <a:pt x="36247" y="33079"/>
                </a:lnTo>
                <a:lnTo>
                  <a:pt x="0" y="46621"/>
                </a:lnTo>
                <a:lnTo>
                  <a:pt x="16084" y="222934"/>
                </a:lnTo>
                <a:lnTo>
                  <a:pt x="34518" y="327647"/>
                </a:lnTo>
                <a:lnTo>
                  <a:pt x="67069" y="402108"/>
                </a:lnTo>
                <a:lnTo>
                  <a:pt x="125501" y="487667"/>
                </a:lnTo>
                <a:lnTo>
                  <a:pt x="196994" y="570754"/>
                </a:lnTo>
                <a:lnTo>
                  <a:pt x="256384" y="617202"/>
                </a:lnTo>
                <a:lnTo>
                  <a:pt x="296947" y="637430"/>
                </a:lnTo>
                <a:lnTo>
                  <a:pt x="311962" y="641858"/>
                </a:lnTo>
                <a:lnTo>
                  <a:pt x="363282" y="631376"/>
                </a:lnTo>
                <a:lnTo>
                  <a:pt x="399811" y="611820"/>
                </a:lnTo>
                <a:lnTo>
                  <a:pt x="439032" y="568736"/>
                </a:lnTo>
                <a:lnTo>
                  <a:pt x="498424" y="487667"/>
                </a:lnTo>
                <a:lnTo>
                  <a:pt x="560392" y="359753"/>
                </a:lnTo>
                <a:lnTo>
                  <a:pt x="598827" y="214699"/>
                </a:lnTo>
                <a:lnTo>
                  <a:pt x="618435" y="95868"/>
                </a:lnTo>
                <a:lnTo>
                  <a:pt x="623925" y="46621"/>
                </a:lnTo>
                <a:lnTo>
                  <a:pt x="541062" y="19668"/>
                </a:lnTo>
                <a:lnTo>
                  <a:pt x="480945" y="5827"/>
                </a:lnTo>
                <a:lnTo>
                  <a:pt x="414327" y="728"/>
                </a:lnTo>
                <a:lnTo>
                  <a:pt x="311962"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8" name="Google Shape;68;p8">
            <a:extLst>
              <a:ext uri="{FF2B5EF4-FFF2-40B4-BE49-F238E27FC236}">
                <a16:creationId xmlns:a16="http://schemas.microsoft.com/office/drawing/2014/main" id="{72E6F7DF-8EF9-3F80-5126-3B3A0980216F}"/>
              </a:ext>
            </a:extLst>
          </p:cNvPr>
          <p:cNvSpPr/>
          <p:nvPr/>
        </p:nvSpPr>
        <p:spPr>
          <a:xfrm>
            <a:off x="614857" y="744788"/>
            <a:ext cx="291465" cy="599440"/>
          </a:xfrm>
          <a:custGeom>
            <a:avLst/>
            <a:gdLst/>
            <a:ahLst/>
            <a:cxnLst/>
            <a:rect l="l" t="t" r="r" b="b"/>
            <a:pathLst>
              <a:path w="291465" h="599440" extrusionOk="0">
                <a:moveTo>
                  <a:pt x="291312" y="0"/>
                </a:moveTo>
                <a:lnTo>
                  <a:pt x="177520" y="6802"/>
                </a:lnTo>
                <a:lnTo>
                  <a:pt x="84967" y="21767"/>
                </a:lnTo>
                <a:lnTo>
                  <a:pt x="22759" y="36733"/>
                </a:lnTo>
                <a:lnTo>
                  <a:pt x="0" y="43535"/>
                </a:lnTo>
                <a:lnTo>
                  <a:pt x="15018" y="208176"/>
                </a:lnTo>
                <a:lnTo>
                  <a:pt x="32232" y="305957"/>
                </a:lnTo>
                <a:lnTo>
                  <a:pt x="62629" y="375489"/>
                </a:lnTo>
                <a:lnTo>
                  <a:pt x="117195" y="455383"/>
                </a:lnTo>
                <a:lnTo>
                  <a:pt x="183952" y="532969"/>
                </a:lnTo>
                <a:lnTo>
                  <a:pt x="239410" y="576341"/>
                </a:lnTo>
                <a:lnTo>
                  <a:pt x="277290" y="595229"/>
                </a:lnTo>
                <a:lnTo>
                  <a:pt x="291312" y="599363"/>
                </a:lnTo>
                <a:lnTo>
                  <a:pt x="291312"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9" name="Google Shape;69;p8">
            <a:extLst>
              <a:ext uri="{FF2B5EF4-FFF2-40B4-BE49-F238E27FC236}">
                <a16:creationId xmlns:a16="http://schemas.microsoft.com/office/drawing/2014/main" id="{EA13DC0B-74E9-2F68-B2E0-7DAF46D1DD95}"/>
              </a:ext>
            </a:extLst>
          </p:cNvPr>
          <p:cNvSpPr/>
          <p:nvPr/>
        </p:nvSpPr>
        <p:spPr>
          <a:xfrm>
            <a:off x="906170" y="744788"/>
            <a:ext cx="291465" cy="599440"/>
          </a:xfrm>
          <a:custGeom>
            <a:avLst/>
            <a:gdLst/>
            <a:ahLst/>
            <a:cxnLst/>
            <a:rect l="l" t="t" r="r" b="b"/>
            <a:pathLst>
              <a:path w="291465" h="599440" extrusionOk="0">
                <a:moveTo>
                  <a:pt x="0" y="0"/>
                </a:moveTo>
                <a:lnTo>
                  <a:pt x="0" y="599363"/>
                </a:lnTo>
                <a:lnTo>
                  <a:pt x="14021" y="595229"/>
                </a:lnTo>
                <a:lnTo>
                  <a:pt x="51901" y="576341"/>
                </a:lnTo>
                <a:lnTo>
                  <a:pt x="107359" y="532969"/>
                </a:lnTo>
                <a:lnTo>
                  <a:pt x="174117" y="455383"/>
                </a:lnTo>
                <a:lnTo>
                  <a:pt x="228683" y="375489"/>
                </a:lnTo>
                <a:lnTo>
                  <a:pt x="259079" y="305957"/>
                </a:lnTo>
                <a:lnTo>
                  <a:pt x="276294" y="208176"/>
                </a:lnTo>
                <a:lnTo>
                  <a:pt x="291312" y="43535"/>
                </a:lnTo>
                <a:lnTo>
                  <a:pt x="268553" y="36733"/>
                </a:lnTo>
                <a:lnTo>
                  <a:pt x="206344" y="21767"/>
                </a:lnTo>
                <a:lnTo>
                  <a:pt x="113792" y="6802"/>
                </a:lnTo>
                <a:lnTo>
                  <a:pt x="0" y="0"/>
                </a:lnTo>
                <a:close/>
              </a:path>
            </a:pathLst>
          </a:custGeom>
          <a:solidFill>
            <a:srgbClr val="E9436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0" name="Google Shape;70;p8">
            <a:extLst>
              <a:ext uri="{FF2B5EF4-FFF2-40B4-BE49-F238E27FC236}">
                <a16:creationId xmlns:a16="http://schemas.microsoft.com/office/drawing/2014/main" id="{9EA6F5BA-26F6-329F-25F4-C127737C6E47}"/>
              </a:ext>
            </a:extLst>
          </p:cNvPr>
          <p:cNvSpPr/>
          <p:nvPr/>
        </p:nvSpPr>
        <p:spPr>
          <a:xfrm>
            <a:off x="705891" y="838437"/>
            <a:ext cx="200660" cy="412115"/>
          </a:xfrm>
          <a:custGeom>
            <a:avLst/>
            <a:gdLst/>
            <a:ahLst/>
            <a:cxnLst/>
            <a:rect l="l" t="t" r="r" b="b"/>
            <a:pathLst>
              <a:path w="200659" h="412115" extrusionOk="0">
                <a:moveTo>
                  <a:pt x="200278" y="0"/>
                </a:moveTo>
                <a:lnTo>
                  <a:pt x="122045" y="4677"/>
                </a:lnTo>
                <a:lnTo>
                  <a:pt x="58415" y="14966"/>
                </a:lnTo>
                <a:lnTo>
                  <a:pt x="15646" y="25256"/>
                </a:lnTo>
                <a:lnTo>
                  <a:pt x="0" y="29933"/>
                </a:lnTo>
                <a:lnTo>
                  <a:pt x="10324" y="143121"/>
                </a:lnTo>
                <a:lnTo>
                  <a:pt x="22158" y="210345"/>
                </a:lnTo>
                <a:lnTo>
                  <a:pt x="43055" y="258149"/>
                </a:lnTo>
                <a:lnTo>
                  <a:pt x="80568" y="313080"/>
                </a:lnTo>
                <a:lnTo>
                  <a:pt x="126469" y="366420"/>
                </a:lnTo>
                <a:lnTo>
                  <a:pt x="164598" y="396238"/>
                </a:lnTo>
                <a:lnTo>
                  <a:pt x="200278" y="412064"/>
                </a:lnTo>
                <a:lnTo>
                  <a:pt x="200278" y="0"/>
                </a:lnTo>
                <a:close/>
              </a:path>
            </a:pathLst>
          </a:custGeom>
          <a:solidFill>
            <a:srgbClr val="87B5B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1" name="Google Shape;71;p8">
            <a:extLst>
              <a:ext uri="{FF2B5EF4-FFF2-40B4-BE49-F238E27FC236}">
                <a16:creationId xmlns:a16="http://schemas.microsoft.com/office/drawing/2014/main" id="{BAB20B4A-EED5-FA5F-5C95-05C98D9E85DE}"/>
              </a:ext>
            </a:extLst>
          </p:cNvPr>
          <p:cNvSpPr/>
          <p:nvPr/>
        </p:nvSpPr>
        <p:spPr>
          <a:xfrm>
            <a:off x="906170" y="838437"/>
            <a:ext cx="200660" cy="412115"/>
          </a:xfrm>
          <a:custGeom>
            <a:avLst/>
            <a:gdLst/>
            <a:ahLst/>
            <a:cxnLst/>
            <a:rect l="l" t="t" r="r" b="b"/>
            <a:pathLst>
              <a:path w="200659" h="412115" extrusionOk="0">
                <a:moveTo>
                  <a:pt x="0" y="0"/>
                </a:moveTo>
                <a:lnTo>
                  <a:pt x="0" y="412064"/>
                </a:lnTo>
                <a:lnTo>
                  <a:pt x="9639" y="409222"/>
                </a:lnTo>
                <a:lnTo>
                  <a:pt x="73809" y="366420"/>
                </a:lnTo>
                <a:lnTo>
                  <a:pt x="119710" y="313080"/>
                </a:lnTo>
                <a:lnTo>
                  <a:pt x="157223" y="258149"/>
                </a:lnTo>
                <a:lnTo>
                  <a:pt x="178120" y="210345"/>
                </a:lnTo>
                <a:lnTo>
                  <a:pt x="189954" y="143121"/>
                </a:lnTo>
                <a:lnTo>
                  <a:pt x="200279" y="29933"/>
                </a:lnTo>
                <a:lnTo>
                  <a:pt x="184632" y="25256"/>
                </a:lnTo>
                <a:lnTo>
                  <a:pt x="141863" y="14966"/>
                </a:lnTo>
                <a:lnTo>
                  <a:pt x="78233" y="4677"/>
                </a:lnTo>
                <a:lnTo>
                  <a:pt x="0" y="0"/>
                </a:lnTo>
                <a:close/>
              </a:path>
            </a:pathLst>
          </a:custGeom>
          <a:solidFill>
            <a:srgbClr val="C63A5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2" name="Google Shape;72;p8">
            <a:extLst>
              <a:ext uri="{FF2B5EF4-FFF2-40B4-BE49-F238E27FC236}">
                <a16:creationId xmlns:a16="http://schemas.microsoft.com/office/drawing/2014/main" id="{6CD028A4-D891-0811-7682-86A3C764E54F}"/>
              </a:ext>
            </a:extLst>
          </p:cNvPr>
          <p:cNvSpPr/>
          <p:nvPr/>
        </p:nvSpPr>
        <p:spPr>
          <a:xfrm>
            <a:off x="743012" y="883423"/>
            <a:ext cx="59690" cy="50800"/>
          </a:xfrm>
          <a:custGeom>
            <a:avLst/>
            <a:gdLst/>
            <a:ahLst/>
            <a:cxnLst/>
            <a:rect l="l" t="t" r="r" b="b"/>
            <a:pathLst>
              <a:path w="59690" h="50800" extrusionOk="0">
                <a:moveTo>
                  <a:pt x="59499" y="0"/>
                </a:moveTo>
                <a:lnTo>
                  <a:pt x="36336" y="1990"/>
                </a:lnTo>
                <a:lnTo>
                  <a:pt x="17424" y="7421"/>
                </a:lnTo>
                <a:lnTo>
                  <a:pt x="4674" y="15478"/>
                </a:lnTo>
                <a:lnTo>
                  <a:pt x="0" y="25349"/>
                </a:lnTo>
                <a:lnTo>
                  <a:pt x="4674" y="35219"/>
                </a:lnTo>
                <a:lnTo>
                  <a:pt x="17424" y="43276"/>
                </a:lnTo>
                <a:lnTo>
                  <a:pt x="36336" y="48707"/>
                </a:lnTo>
                <a:lnTo>
                  <a:pt x="59499" y="50698"/>
                </a:lnTo>
                <a:lnTo>
                  <a:pt x="59499" y="47015"/>
                </a:lnTo>
                <a:lnTo>
                  <a:pt x="43160" y="45107"/>
                </a:lnTo>
                <a:lnTo>
                  <a:pt x="31249" y="40120"/>
                </a:lnTo>
                <a:lnTo>
                  <a:pt x="23961" y="33165"/>
                </a:lnTo>
                <a:lnTo>
                  <a:pt x="21488" y="25349"/>
                </a:lnTo>
                <a:lnTo>
                  <a:pt x="23961" y="17534"/>
                </a:lnTo>
                <a:lnTo>
                  <a:pt x="31249" y="10583"/>
                </a:lnTo>
                <a:lnTo>
                  <a:pt x="43160" y="5602"/>
                </a:lnTo>
                <a:lnTo>
                  <a:pt x="59499" y="3695"/>
                </a:lnTo>
                <a:lnTo>
                  <a:pt x="59499"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3" name="Google Shape;73;p8">
            <a:extLst>
              <a:ext uri="{FF2B5EF4-FFF2-40B4-BE49-F238E27FC236}">
                <a16:creationId xmlns:a16="http://schemas.microsoft.com/office/drawing/2014/main" id="{8E0D782B-C41A-2463-D178-42A5D4BF2F09}"/>
              </a:ext>
            </a:extLst>
          </p:cNvPr>
          <p:cNvSpPr/>
          <p:nvPr/>
        </p:nvSpPr>
        <p:spPr>
          <a:xfrm>
            <a:off x="803574" y="875198"/>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4" name="Google Shape;74;p8">
            <a:extLst>
              <a:ext uri="{FF2B5EF4-FFF2-40B4-BE49-F238E27FC236}">
                <a16:creationId xmlns:a16="http://schemas.microsoft.com/office/drawing/2014/main" id="{AAF6953F-9882-6E9C-A111-FE801C5A2B92}"/>
              </a:ext>
            </a:extLst>
          </p:cNvPr>
          <p:cNvSpPr/>
          <p:nvPr/>
        </p:nvSpPr>
        <p:spPr>
          <a:xfrm>
            <a:off x="806500" y="875200"/>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5" name="Google Shape;75;p8">
            <a:extLst>
              <a:ext uri="{FF2B5EF4-FFF2-40B4-BE49-F238E27FC236}">
                <a16:creationId xmlns:a16="http://schemas.microsoft.com/office/drawing/2014/main" id="{82FDC135-76FF-ABA5-FADA-ADE4EAA81812}"/>
              </a:ext>
            </a:extLst>
          </p:cNvPr>
          <p:cNvSpPr/>
          <p:nvPr/>
        </p:nvSpPr>
        <p:spPr>
          <a:xfrm>
            <a:off x="829716" y="895699"/>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698"/>
                </a:lnTo>
                <a:lnTo>
                  <a:pt x="23162" y="48707"/>
                </a:lnTo>
                <a:lnTo>
                  <a:pt x="42075" y="43276"/>
                </a:lnTo>
                <a:lnTo>
                  <a:pt x="54824" y="35219"/>
                </a:lnTo>
                <a:lnTo>
                  <a:pt x="59499" y="25349"/>
                </a:lnTo>
                <a:lnTo>
                  <a:pt x="54824" y="15478"/>
                </a:lnTo>
                <a:lnTo>
                  <a:pt x="42075" y="7421"/>
                </a:lnTo>
                <a:lnTo>
                  <a:pt x="23162" y="1990"/>
                </a:lnTo>
                <a:lnTo>
                  <a:pt x="0"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6" name="Google Shape;76;p8">
            <a:extLst>
              <a:ext uri="{FF2B5EF4-FFF2-40B4-BE49-F238E27FC236}">
                <a16:creationId xmlns:a16="http://schemas.microsoft.com/office/drawing/2014/main" id="{719A82C3-AD1F-EC57-0394-CDFDF9498FE8}"/>
              </a:ext>
            </a:extLst>
          </p:cNvPr>
          <p:cNvSpPr/>
          <p:nvPr/>
        </p:nvSpPr>
        <p:spPr>
          <a:xfrm>
            <a:off x="828654" y="887477"/>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7" name="Google Shape;77;p8">
            <a:extLst>
              <a:ext uri="{FF2B5EF4-FFF2-40B4-BE49-F238E27FC236}">
                <a16:creationId xmlns:a16="http://schemas.microsoft.com/office/drawing/2014/main" id="{D80A4743-BB14-B221-DFD9-351FF805B0CE}"/>
              </a:ext>
            </a:extLst>
          </p:cNvPr>
          <p:cNvSpPr/>
          <p:nvPr/>
        </p:nvSpPr>
        <p:spPr>
          <a:xfrm>
            <a:off x="825728" y="883169"/>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8" name="Google Shape;78;p8">
            <a:extLst>
              <a:ext uri="{FF2B5EF4-FFF2-40B4-BE49-F238E27FC236}">
                <a16:creationId xmlns:a16="http://schemas.microsoft.com/office/drawing/2014/main" id="{30645B59-6571-BE97-C92D-5AF2FF1FEBC0}"/>
              </a:ext>
            </a:extLst>
          </p:cNvPr>
          <p:cNvSpPr/>
          <p:nvPr/>
        </p:nvSpPr>
        <p:spPr>
          <a:xfrm>
            <a:off x="924408" y="939198"/>
            <a:ext cx="59690" cy="50800"/>
          </a:xfrm>
          <a:custGeom>
            <a:avLst/>
            <a:gdLst/>
            <a:ahLst/>
            <a:cxnLst/>
            <a:rect l="l" t="t" r="r" b="b"/>
            <a:pathLst>
              <a:path w="59690" h="50800" extrusionOk="0">
                <a:moveTo>
                  <a:pt x="59499" y="0"/>
                </a:moveTo>
                <a:lnTo>
                  <a:pt x="36342" y="1992"/>
                </a:lnTo>
                <a:lnTo>
                  <a:pt x="17429" y="7426"/>
                </a:lnTo>
                <a:lnTo>
                  <a:pt x="4676" y="15484"/>
                </a:lnTo>
                <a:lnTo>
                  <a:pt x="0" y="25349"/>
                </a:lnTo>
                <a:lnTo>
                  <a:pt x="4676" y="35221"/>
                </a:lnTo>
                <a:lnTo>
                  <a:pt x="17429" y="43283"/>
                </a:lnTo>
                <a:lnTo>
                  <a:pt x="36342" y="48718"/>
                </a:lnTo>
                <a:lnTo>
                  <a:pt x="59499" y="50711"/>
                </a:lnTo>
                <a:lnTo>
                  <a:pt x="59499" y="47015"/>
                </a:lnTo>
                <a:lnTo>
                  <a:pt x="43160" y="45107"/>
                </a:lnTo>
                <a:lnTo>
                  <a:pt x="31249" y="40120"/>
                </a:lnTo>
                <a:lnTo>
                  <a:pt x="23961" y="33165"/>
                </a:lnTo>
                <a:lnTo>
                  <a:pt x="21488" y="25349"/>
                </a:lnTo>
                <a:lnTo>
                  <a:pt x="23961" y="17540"/>
                </a:lnTo>
                <a:lnTo>
                  <a:pt x="31249" y="10588"/>
                </a:lnTo>
                <a:lnTo>
                  <a:pt x="43160" y="5603"/>
                </a:lnTo>
                <a:lnTo>
                  <a:pt x="59499" y="3695"/>
                </a:lnTo>
                <a:lnTo>
                  <a:pt x="59499"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9" name="Google Shape;79;p8">
            <a:extLst>
              <a:ext uri="{FF2B5EF4-FFF2-40B4-BE49-F238E27FC236}">
                <a16:creationId xmlns:a16="http://schemas.microsoft.com/office/drawing/2014/main" id="{9FDCA180-0C66-3C99-D2AC-DB9C37BB7F9D}"/>
              </a:ext>
            </a:extLst>
          </p:cNvPr>
          <p:cNvSpPr/>
          <p:nvPr/>
        </p:nvSpPr>
        <p:spPr>
          <a:xfrm>
            <a:off x="984970" y="930976"/>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0" name="Google Shape;80;p8">
            <a:extLst>
              <a:ext uri="{FF2B5EF4-FFF2-40B4-BE49-F238E27FC236}">
                <a16:creationId xmlns:a16="http://schemas.microsoft.com/office/drawing/2014/main" id="{22EB7FE9-565A-C296-138D-8807A8B10929}"/>
              </a:ext>
            </a:extLst>
          </p:cNvPr>
          <p:cNvSpPr/>
          <p:nvPr/>
        </p:nvSpPr>
        <p:spPr>
          <a:xfrm>
            <a:off x="987893" y="930977"/>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1" name="Google Shape;81;p8">
            <a:extLst>
              <a:ext uri="{FF2B5EF4-FFF2-40B4-BE49-F238E27FC236}">
                <a16:creationId xmlns:a16="http://schemas.microsoft.com/office/drawing/2014/main" id="{C3799AC4-13C7-1848-1AFD-B71B666A9B94}"/>
              </a:ext>
            </a:extLst>
          </p:cNvPr>
          <p:cNvSpPr/>
          <p:nvPr/>
        </p:nvSpPr>
        <p:spPr>
          <a:xfrm>
            <a:off x="1011111" y="951473"/>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711"/>
                </a:lnTo>
                <a:lnTo>
                  <a:pt x="23157" y="48718"/>
                </a:lnTo>
                <a:lnTo>
                  <a:pt x="42070" y="43283"/>
                </a:lnTo>
                <a:lnTo>
                  <a:pt x="54822" y="35221"/>
                </a:lnTo>
                <a:lnTo>
                  <a:pt x="59499" y="25349"/>
                </a:lnTo>
                <a:lnTo>
                  <a:pt x="54822" y="15484"/>
                </a:lnTo>
                <a:lnTo>
                  <a:pt x="42070" y="7426"/>
                </a:lnTo>
                <a:lnTo>
                  <a:pt x="23157" y="1992"/>
                </a:lnTo>
                <a:lnTo>
                  <a:pt x="0"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2" name="Google Shape;82;p8">
            <a:extLst>
              <a:ext uri="{FF2B5EF4-FFF2-40B4-BE49-F238E27FC236}">
                <a16:creationId xmlns:a16="http://schemas.microsoft.com/office/drawing/2014/main" id="{636D4060-5DD4-FCAE-6BC3-51CEFAD832BD}"/>
              </a:ext>
            </a:extLst>
          </p:cNvPr>
          <p:cNvSpPr/>
          <p:nvPr/>
        </p:nvSpPr>
        <p:spPr>
          <a:xfrm>
            <a:off x="1010050" y="943251"/>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3" name="Google Shape;83;p8">
            <a:extLst>
              <a:ext uri="{FF2B5EF4-FFF2-40B4-BE49-F238E27FC236}">
                <a16:creationId xmlns:a16="http://schemas.microsoft.com/office/drawing/2014/main" id="{53D84908-DF36-DB7D-3A33-484F3260E08C}"/>
              </a:ext>
            </a:extLst>
          </p:cNvPr>
          <p:cNvSpPr/>
          <p:nvPr/>
        </p:nvSpPr>
        <p:spPr>
          <a:xfrm>
            <a:off x="1007125" y="938945"/>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4" name="Google Shape;84;p8">
            <a:extLst>
              <a:ext uri="{FF2B5EF4-FFF2-40B4-BE49-F238E27FC236}">
                <a16:creationId xmlns:a16="http://schemas.microsoft.com/office/drawing/2014/main" id="{DF46B8A1-13AC-AD69-62AF-90ABF42CAE0F}"/>
              </a:ext>
            </a:extLst>
          </p:cNvPr>
          <p:cNvSpPr/>
          <p:nvPr/>
        </p:nvSpPr>
        <p:spPr>
          <a:xfrm>
            <a:off x="904871" y="754905"/>
            <a:ext cx="289560" cy="43815"/>
          </a:xfrm>
          <a:custGeom>
            <a:avLst/>
            <a:gdLst/>
            <a:ahLst/>
            <a:cxnLst/>
            <a:rect l="l" t="t" r="r" b="b"/>
            <a:pathLst>
              <a:path w="289559" h="43815" extrusionOk="0">
                <a:moveTo>
                  <a:pt x="289433" y="43243"/>
                </a:moveTo>
                <a:lnTo>
                  <a:pt x="212551" y="18243"/>
                </a:lnTo>
                <a:lnTo>
                  <a:pt x="156775" y="5405"/>
                </a:lnTo>
                <a:lnTo>
                  <a:pt x="94969" y="675"/>
                </a:lnTo>
                <a:lnTo>
                  <a:pt x="0" y="0"/>
                </a:lnTo>
              </a:path>
            </a:pathLst>
          </a:custGeom>
          <a:noFill/>
          <a:ln w="18275" cap="flat" cmpd="sng">
            <a:solidFill>
              <a:srgbClr val="BC3854"/>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5" name="Google Shape;85;p8">
            <a:extLst>
              <a:ext uri="{FF2B5EF4-FFF2-40B4-BE49-F238E27FC236}">
                <a16:creationId xmlns:a16="http://schemas.microsoft.com/office/drawing/2014/main" id="{0393009E-B639-2481-AD67-237871285E3E}"/>
              </a:ext>
            </a:extLst>
          </p:cNvPr>
          <p:cNvSpPr/>
          <p:nvPr/>
        </p:nvSpPr>
        <p:spPr>
          <a:xfrm>
            <a:off x="615441" y="754903"/>
            <a:ext cx="289560" cy="43815"/>
          </a:xfrm>
          <a:custGeom>
            <a:avLst/>
            <a:gdLst/>
            <a:ahLst/>
            <a:cxnLst/>
            <a:rect l="l" t="t" r="r" b="b"/>
            <a:pathLst>
              <a:path w="289559" h="43815" extrusionOk="0">
                <a:moveTo>
                  <a:pt x="289433" y="0"/>
                </a:moveTo>
                <a:lnTo>
                  <a:pt x="176373" y="6756"/>
                </a:lnTo>
                <a:lnTo>
                  <a:pt x="84418" y="21621"/>
                </a:lnTo>
                <a:lnTo>
                  <a:pt x="22612" y="36486"/>
                </a:lnTo>
                <a:lnTo>
                  <a:pt x="0" y="43243"/>
                </a:lnTo>
              </a:path>
            </a:pathLst>
          </a:custGeom>
          <a:noFill/>
          <a:ln w="18275" cap="flat" cmpd="sng">
            <a:solidFill>
              <a:srgbClr val="81ADAA"/>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6" name="Google Shape;86;p8">
            <a:extLst>
              <a:ext uri="{FF2B5EF4-FFF2-40B4-BE49-F238E27FC236}">
                <a16:creationId xmlns:a16="http://schemas.microsoft.com/office/drawing/2014/main" id="{A88E119C-C8B0-2245-E30C-8BE0B89B8012}"/>
              </a:ext>
            </a:extLst>
          </p:cNvPr>
          <p:cNvSpPr/>
          <p:nvPr/>
        </p:nvSpPr>
        <p:spPr>
          <a:xfrm>
            <a:off x="616468" y="786751"/>
            <a:ext cx="290195" cy="555625"/>
          </a:xfrm>
          <a:custGeom>
            <a:avLst/>
            <a:gdLst/>
            <a:ahLst/>
            <a:cxnLst/>
            <a:rect l="l" t="t" r="r" b="b"/>
            <a:pathLst>
              <a:path w="290194" h="555625" extrusionOk="0">
                <a:moveTo>
                  <a:pt x="0" y="0"/>
                </a:moveTo>
                <a:lnTo>
                  <a:pt x="15016" y="165450"/>
                </a:lnTo>
                <a:lnTo>
                  <a:pt x="32172" y="263567"/>
                </a:lnTo>
                <a:lnTo>
                  <a:pt x="62400" y="333021"/>
                </a:lnTo>
                <a:lnTo>
                  <a:pt x="116636" y="412483"/>
                </a:lnTo>
                <a:lnTo>
                  <a:pt x="182993" y="489600"/>
                </a:lnTo>
                <a:lnTo>
                  <a:pt x="238115" y="532707"/>
                </a:lnTo>
                <a:lnTo>
                  <a:pt x="275763" y="551479"/>
                </a:lnTo>
                <a:lnTo>
                  <a:pt x="289699" y="555586"/>
                </a:lnTo>
              </a:path>
            </a:pathLst>
          </a:custGeom>
          <a:noFill/>
          <a:ln w="9525" cap="flat" cmpd="sng">
            <a:solidFill>
              <a:srgbClr val="FDEFC6"/>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7" name="Google Shape;87;p8">
            <a:extLst>
              <a:ext uri="{FF2B5EF4-FFF2-40B4-BE49-F238E27FC236}">
                <a16:creationId xmlns:a16="http://schemas.microsoft.com/office/drawing/2014/main" id="{981D05E1-3142-5C5E-6906-64DA170A28CA}"/>
              </a:ext>
            </a:extLst>
          </p:cNvPr>
          <p:cNvSpPr/>
          <p:nvPr/>
        </p:nvSpPr>
        <p:spPr>
          <a:xfrm>
            <a:off x="906170" y="786745"/>
            <a:ext cx="289560" cy="555625"/>
          </a:xfrm>
          <a:custGeom>
            <a:avLst/>
            <a:gdLst/>
            <a:ahLst/>
            <a:cxnLst/>
            <a:rect l="l" t="t" r="r" b="b"/>
            <a:pathLst>
              <a:path w="289559" h="555625" extrusionOk="0">
                <a:moveTo>
                  <a:pt x="0" y="555586"/>
                </a:moveTo>
                <a:lnTo>
                  <a:pt x="47638" y="545864"/>
                </a:lnTo>
                <a:lnTo>
                  <a:pt x="81545" y="527716"/>
                </a:lnTo>
                <a:lnTo>
                  <a:pt x="117945" y="487728"/>
                </a:lnTo>
                <a:lnTo>
                  <a:pt x="173062" y="412483"/>
                </a:lnTo>
                <a:lnTo>
                  <a:pt x="230554" y="293275"/>
                </a:lnTo>
                <a:lnTo>
                  <a:pt x="266184" y="157568"/>
                </a:lnTo>
                <a:lnTo>
                  <a:pt x="284342" y="46198"/>
                </a:lnTo>
                <a:lnTo>
                  <a:pt x="289420" y="0"/>
                </a:lnTo>
              </a:path>
            </a:pathLst>
          </a:custGeom>
          <a:noFill/>
          <a:ln w="9525" cap="flat" cmpd="sng">
            <a:solidFill>
              <a:srgbClr val="C5B27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8" name="Google Shape;88;p8">
            <a:extLst>
              <a:ext uri="{FF2B5EF4-FFF2-40B4-BE49-F238E27FC236}">
                <a16:creationId xmlns:a16="http://schemas.microsoft.com/office/drawing/2014/main" id="{5B079768-B16D-AB36-0DAE-BD4447824A2F}"/>
              </a:ext>
            </a:extLst>
          </p:cNvPr>
          <p:cNvSpPr/>
          <p:nvPr/>
        </p:nvSpPr>
        <p:spPr>
          <a:xfrm>
            <a:off x="612278" y="743164"/>
            <a:ext cx="588010" cy="52069"/>
          </a:xfrm>
          <a:custGeom>
            <a:avLst/>
            <a:gdLst/>
            <a:ahLst/>
            <a:cxnLst/>
            <a:rect l="l" t="t" r="r" b="b"/>
            <a:pathLst>
              <a:path w="588010" h="52070" extrusionOk="0">
                <a:moveTo>
                  <a:pt x="293890" y="0"/>
                </a:moveTo>
                <a:lnTo>
                  <a:pt x="179090" y="6861"/>
                </a:lnTo>
                <a:lnTo>
                  <a:pt x="85718" y="21958"/>
                </a:lnTo>
                <a:lnTo>
                  <a:pt x="22960" y="37054"/>
                </a:lnTo>
                <a:lnTo>
                  <a:pt x="0" y="43916"/>
                </a:lnTo>
                <a:lnTo>
                  <a:pt x="10147" y="51777"/>
                </a:lnTo>
                <a:lnTo>
                  <a:pt x="85511" y="27262"/>
                </a:lnTo>
                <a:lnTo>
                  <a:pt x="140188" y="14673"/>
                </a:lnTo>
                <a:lnTo>
                  <a:pt x="200781" y="10035"/>
                </a:lnTo>
                <a:lnTo>
                  <a:pt x="469948" y="9372"/>
                </a:lnTo>
                <a:lnTo>
                  <a:pt x="453080" y="5489"/>
                </a:lnTo>
                <a:lnTo>
                  <a:pt x="390322" y="686"/>
                </a:lnTo>
                <a:lnTo>
                  <a:pt x="293890" y="0"/>
                </a:lnTo>
                <a:close/>
              </a:path>
              <a:path w="588010" h="52070" extrusionOk="0">
                <a:moveTo>
                  <a:pt x="469948" y="9372"/>
                </a:moveTo>
                <a:lnTo>
                  <a:pt x="293890" y="9372"/>
                </a:lnTo>
                <a:lnTo>
                  <a:pt x="404734" y="15998"/>
                </a:lnTo>
                <a:lnTo>
                  <a:pt x="494885" y="30575"/>
                </a:lnTo>
                <a:lnTo>
                  <a:pt x="555478" y="45152"/>
                </a:lnTo>
                <a:lnTo>
                  <a:pt x="577646" y="51777"/>
                </a:lnTo>
                <a:lnTo>
                  <a:pt x="587781" y="43916"/>
                </a:lnTo>
                <a:lnTo>
                  <a:pt x="509715" y="18527"/>
                </a:lnTo>
                <a:lnTo>
                  <a:pt x="469948" y="9372"/>
                </a:lnTo>
                <a:close/>
              </a:path>
            </a:pathLst>
          </a:custGeom>
          <a:solidFill>
            <a:srgbClr val="69590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9" name="Google Shape;89;p8">
            <a:extLst>
              <a:ext uri="{FF2B5EF4-FFF2-40B4-BE49-F238E27FC236}">
                <a16:creationId xmlns:a16="http://schemas.microsoft.com/office/drawing/2014/main" id="{2C4497AA-FCFC-51C6-2360-BCBDB40B20E2}"/>
              </a:ext>
            </a:extLst>
          </p:cNvPr>
          <p:cNvSpPr/>
          <p:nvPr/>
        </p:nvSpPr>
        <p:spPr>
          <a:xfrm>
            <a:off x="569511" y="1066960"/>
            <a:ext cx="669875" cy="109937"/>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1" name="Google Shape;91;p8">
            <a:extLst>
              <a:ext uri="{FF2B5EF4-FFF2-40B4-BE49-F238E27FC236}">
                <a16:creationId xmlns:a16="http://schemas.microsoft.com/office/drawing/2014/main" id="{28FA9C04-E112-2E57-F083-717895C53AB3}"/>
              </a:ext>
            </a:extLst>
          </p:cNvPr>
          <p:cNvSpPr txBox="1"/>
          <p:nvPr/>
        </p:nvSpPr>
        <p:spPr>
          <a:xfrm>
            <a:off x="397390" y="1401585"/>
            <a:ext cx="1014094" cy="543739"/>
          </a:xfrm>
          <a:prstGeom prst="rect">
            <a:avLst/>
          </a:prstGeom>
          <a:noFill/>
          <a:ln>
            <a:noFill/>
          </a:ln>
        </p:spPr>
        <p:txBody>
          <a:bodyPr spcFirstLastPara="1" wrap="square" lIns="0" tIns="12700" rIns="0" bIns="0" anchor="t"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rgbClr val="928989"/>
                </a:solidFill>
                <a:latin typeface="Lato"/>
                <a:ea typeface="Lato"/>
                <a:cs typeface="Lato"/>
                <a:sym typeface="Lato"/>
              </a:rPr>
              <a:t>Penny Price Academy</a:t>
            </a:r>
            <a:endParaRPr sz="800" b="0" i="0" u="none" strike="noStrike" cap="none">
              <a:solidFill>
                <a:schemeClr val="dk1"/>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endParaRPr sz="800" b="1" i="0" u="none" strike="noStrike" cap="none">
              <a:solidFill>
                <a:srgbClr val="4F4B4D"/>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r>
              <a:rPr lang="en-GB" sz="800" b="1" i="0" u="none" strike="noStrike" cap="none">
                <a:solidFill>
                  <a:schemeClr val="tx1"/>
                </a:solidFill>
                <a:latin typeface="Lato"/>
                <a:ea typeface="Lato"/>
                <a:cs typeface="Lato"/>
                <a:sym typeface="Lato"/>
              </a:rPr>
              <a:t>Saturday Club</a:t>
            </a:r>
          </a:p>
          <a:p>
            <a:pPr marL="0" marR="0" lvl="0" indent="0" algn="ctr" rtl="0">
              <a:lnSpc>
                <a:spcPct val="100000"/>
              </a:lnSpc>
              <a:spcBef>
                <a:spcPts val="100"/>
              </a:spcBef>
              <a:spcAft>
                <a:spcPts val="0"/>
              </a:spcAft>
              <a:buClr>
                <a:srgbClr val="000000"/>
              </a:buClr>
              <a:buSzPts val="800"/>
              <a:buFont typeface="Arial"/>
              <a:buNone/>
            </a:pPr>
            <a:r>
              <a:rPr lang="en-GB" sz="800" b="1">
                <a:solidFill>
                  <a:schemeClr val="tx1"/>
                </a:solidFill>
                <a:latin typeface="Lato"/>
                <a:ea typeface="Lato"/>
                <a:cs typeface="Lato"/>
                <a:sym typeface="Lato"/>
              </a:rPr>
              <a:t>November 2024</a:t>
            </a:r>
            <a:endParaRPr sz="800" b="0" i="0" u="none" strike="noStrike" cap="none">
              <a:solidFill>
                <a:schemeClr val="tx1"/>
              </a:solidFill>
              <a:latin typeface="Lato Black"/>
              <a:ea typeface="Lato Black"/>
              <a:cs typeface="Lato Black"/>
              <a:sym typeface="Lato Black"/>
            </a:endParaRPr>
          </a:p>
        </p:txBody>
      </p:sp>
      <p:pic>
        <p:nvPicPr>
          <p:cNvPr id="3" name="Picture 2" descr="Free Magnolia Branches photo and picture">
            <a:extLst>
              <a:ext uri="{FF2B5EF4-FFF2-40B4-BE49-F238E27FC236}">
                <a16:creationId xmlns:a16="http://schemas.microsoft.com/office/drawing/2014/main" id="{38023960-A2D9-6BA4-CD5A-A3C26B06C75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42826" r="41038"/>
          <a:stretch/>
        </p:blipFill>
        <p:spPr bwMode="auto">
          <a:xfrm>
            <a:off x="8890222" y="28575"/>
            <a:ext cx="1803178" cy="756285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F0061F24-3928-8C3B-A296-5035D8A50E03}"/>
              </a:ext>
            </a:extLst>
          </p:cNvPr>
          <p:cNvSpPr txBox="1"/>
          <p:nvPr/>
        </p:nvSpPr>
        <p:spPr>
          <a:xfrm>
            <a:off x="1828650" y="43543"/>
            <a:ext cx="7061567" cy="7417415"/>
          </a:xfrm>
          <a:prstGeom prst="rect">
            <a:avLst/>
          </a:prstGeom>
          <a:noFill/>
        </p:spPr>
        <p:txBody>
          <a:bodyPr wrap="square" rtlCol="0">
            <a:spAutoFit/>
          </a:bodyPr>
          <a:lstStyle/>
          <a:p>
            <a:r>
              <a:rPr lang="en-GB" sz="1600">
                <a:effectLst/>
                <a:latin typeface="Lato" panose="020F0502020204030203" pitchFamily="34" charset="0"/>
                <a:ea typeface="Aptos" panose="020B0004020202020204" pitchFamily="34" charset="0"/>
                <a:cs typeface="Times New Roman" panose="02020603050405020304" pitchFamily="18" charset="0"/>
              </a:rPr>
              <a:t>From Jan</a:t>
            </a:r>
          </a:p>
          <a:p>
            <a:endParaRPr lang="en-GB" sz="1600">
              <a:latin typeface="Lato" panose="020F0502020204030203" pitchFamily="34" charset="0"/>
              <a:ea typeface="Aptos" panose="020B0004020202020204" pitchFamily="34" charset="0"/>
              <a:cs typeface="Times New Roman" panose="02020603050405020304" pitchFamily="18" charset="0"/>
            </a:endParaRPr>
          </a:p>
          <a:p>
            <a:r>
              <a:rPr lang="en-GB" sz="1600">
                <a:effectLst/>
                <a:latin typeface="Lato" panose="020F0502020204030203" pitchFamily="34" charset="0"/>
                <a:ea typeface="Aptos" panose="020B0004020202020204" pitchFamily="34" charset="0"/>
                <a:cs typeface="Times New Roman" panose="02020603050405020304" pitchFamily="18" charset="0"/>
              </a:rPr>
              <a:t>Recently, I treated a 75 year old man for a severe urinary tract infection (UTI) He’d been given 4 different antibiotics over a few weeks. He’d feel OK for a few days but the infection, E. coli, always returned. There is a danger that UTIs can develop into sepsis which is why they are a killer.</a:t>
            </a:r>
          </a:p>
          <a:p>
            <a:r>
              <a:rPr lang="en-GB" sz="1600">
                <a:effectLst/>
                <a:latin typeface="Lato" panose="020F0502020204030203" pitchFamily="34" charset="0"/>
                <a:ea typeface="Aptos" panose="020B0004020202020204" pitchFamily="34" charset="0"/>
                <a:cs typeface="Times New Roman" panose="02020603050405020304" pitchFamily="18" charset="0"/>
              </a:rPr>
              <a:t>Investigations revealed an enlarged prostate ( non-malignant, fortunately) which restricted the flow of urine. The bladder didn’t empty properly and this provided the E. coli with the chance to multiply.</a:t>
            </a:r>
          </a:p>
          <a:p>
            <a:r>
              <a:rPr lang="en-GB" sz="1600">
                <a:effectLst/>
                <a:latin typeface="Lato" panose="020F0502020204030203" pitchFamily="34" charset="0"/>
                <a:ea typeface="Aptos" panose="020B0004020202020204" pitchFamily="34" charset="0"/>
                <a:cs typeface="Times New Roman" panose="02020603050405020304" pitchFamily="18" charset="0"/>
              </a:rPr>
              <a:t>Research has revealed that frequently prescribed antibiotics fail to cure because of QUIESCENT PERSISTER BACTERIA which lie dormant and then come to life once the antibiotics have worn off.</a:t>
            </a:r>
          </a:p>
          <a:p>
            <a:r>
              <a:rPr lang="en-GB" sz="1600">
                <a:effectLst/>
                <a:latin typeface="Lato" panose="020F0502020204030203" pitchFamily="34" charset="0"/>
                <a:ea typeface="Aptos" panose="020B0004020202020204" pitchFamily="34" charset="0"/>
                <a:cs typeface="Times New Roman" panose="02020603050405020304" pitchFamily="18" charset="0"/>
              </a:rPr>
              <a:t>In tests it was shown that Oregano showed higher activity than the known </a:t>
            </a:r>
            <a:r>
              <a:rPr lang="en-GB" sz="1600" err="1">
                <a:effectLst/>
                <a:latin typeface="Lato" panose="020F0502020204030203" pitchFamily="34" charset="0"/>
                <a:ea typeface="Aptos" panose="020B0004020202020204" pitchFamily="34" charset="0"/>
                <a:cs typeface="Times New Roman" panose="02020603050405020304" pitchFamily="18" charset="0"/>
              </a:rPr>
              <a:t>persister</a:t>
            </a:r>
            <a:r>
              <a:rPr lang="en-GB" sz="1600">
                <a:effectLst/>
                <a:latin typeface="Lato" panose="020F0502020204030203" pitchFamily="34" charset="0"/>
                <a:ea typeface="Aptos" panose="020B0004020202020204" pitchFamily="34" charset="0"/>
                <a:cs typeface="Times New Roman" panose="02020603050405020304" pitchFamily="18" charset="0"/>
              </a:rPr>
              <a:t> drug, </a:t>
            </a:r>
            <a:r>
              <a:rPr lang="en-GB" sz="1600" err="1">
                <a:effectLst/>
                <a:latin typeface="Lato" panose="020F0502020204030203" pitchFamily="34" charset="0"/>
                <a:ea typeface="Aptos" panose="020B0004020202020204" pitchFamily="34" charset="0"/>
                <a:cs typeface="Times New Roman" panose="02020603050405020304" pitchFamily="18" charset="0"/>
              </a:rPr>
              <a:t>Tosufloxacin</a:t>
            </a:r>
            <a:r>
              <a:rPr lang="en-GB" sz="1600">
                <a:effectLst/>
                <a:latin typeface="Lato" panose="020F0502020204030203" pitchFamily="34" charset="0"/>
                <a:ea typeface="Aptos" panose="020B0004020202020204" pitchFamily="34" charset="0"/>
                <a:cs typeface="Times New Roman" panose="02020603050405020304" pitchFamily="18" charset="0"/>
              </a:rPr>
              <a:t>. Other Eos included Thieves’ oil, Allspice and Cinnamon leaf and bark.</a:t>
            </a:r>
          </a:p>
          <a:p>
            <a:r>
              <a:rPr lang="en-GB" sz="1600">
                <a:effectLst/>
                <a:latin typeface="Lato" panose="020F0502020204030203" pitchFamily="34" charset="0"/>
                <a:ea typeface="Aptos" panose="020B0004020202020204" pitchFamily="34" charset="0"/>
                <a:cs typeface="Times New Roman" panose="02020603050405020304" pitchFamily="18" charset="0"/>
              </a:rPr>
              <a:t>So, I made up a drench every day for 4days and applied the blend to the client’s lower back, navel and reflex areas of the feet.</a:t>
            </a:r>
          </a:p>
          <a:p>
            <a:r>
              <a:rPr lang="en-GB" sz="1600">
                <a:effectLst/>
                <a:latin typeface="Lato" panose="020F0502020204030203" pitchFamily="34" charset="0"/>
                <a:ea typeface="Aptos" panose="020B0004020202020204" pitchFamily="34" charset="0"/>
                <a:cs typeface="Times New Roman" panose="02020603050405020304" pitchFamily="18" charset="0"/>
              </a:rPr>
              <a:t>Origanum compactum  20 drops</a:t>
            </a:r>
          </a:p>
          <a:p>
            <a:r>
              <a:rPr lang="en-GB" sz="1600">
                <a:effectLst/>
                <a:latin typeface="Lato" panose="020F0502020204030203" pitchFamily="34" charset="0"/>
                <a:ea typeface="Aptos" panose="020B0004020202020204" pitchFamily="34" charset="0"/>
                <a:cs typeface="Times New Roman" panose="02020603050405020304" pitchFamily="18" charset="0"/>
              </a:rPr>
              <a:t>Cinnamomum verum  20 drops</a:t>
            </a:r>
          </a:p>
          <a:p>
            <a:r>
              <a:rPr lang="en-GB" sz="1600">
                <a:effectLst/>
                <a:latin typeface="Lato" panose="020F0502020204030203" pitchFamily="34" charset="0"/>
                <a:ea typeface="Aptos" panose="020B0004020202020204" pitchFamily="34" charset="0"/>
                <a:cs typeface="Times New Roman" panose="02020603050405020304" pitchFamily="18" charset="0"/>
              </a:rPr>
              <a:t>Rosmarinus officinalis cineole 15 drops</a:t>
            </a:r>
          </a:p>
          <a:p>
            <a:r>
              <a:rPr lang="en-GB" sz="1600" err="1">
                <a:effectLst/>
                <a:latin typeface="Lato" panose="020F0502020204030203" pitchFamily="34" charset="0"/>
                <a:ea typeface="Aptos" panose="020B0004020202020204" pitchFamily="34" charset="0"/>
                <a:cs typeface="Times New Roman" panose="02020603050405020304" pitchFamily="18" charset="0"/>
              </a:rPr>
              <a:t>Anibe</a:t>
            </a:r>
            <a:r>
              <a:rPr lang="en-GB" sz="1600">
                <a:effectLst/>
                <a:latin typeface="Lato" panose="020F0502020204030203" pitchFamily="34" charset="0"/>
                <a:ea typeface="Aptos" panose="020B0004020202020204" pitchFamily="34" charset="0"/>
                <a:cs typeface="Times New Roman" panose="02020603050405020304" pitchFamily="18" charset="0"/>
              </a:rPr>
              <a:t> </a:t>
            </a:r>
            <a:r>
              <a:rPr lang="en-GB" sz="1600" err="1">
                <a:effectLst/>
                <a:latin typeface="Lato" panose="020F0502020204030203" pitchFamily="34" charset="0"/>
                <a:ea typeface="Aptos" panose="020B0004020202020204" pitchFamily="34" charset="0"/>
                <a:cs typeface="Times New Roman" panose="02020603050405020304" pitchFamily="18" charset="0"/>
              </a:rPr>
              <a:t>rosaeodora</a:t>
            </a:r>
            <a:r>
              <a:rPr lang="en-GB" sz="1600">
                <a:effectLst/>
                <a:latin typeface="Lato" panose="020F0502020204030203" pitchFamily="34" charset="0"/>
                <a:ea typeface="Aptos" panose="020B0004020202020204" pitchFamily="34" charset="0"/>
                <a:cs typeface="Times New Roman" panose="02020603050405020304" pitchFamily="18" charset="0"/>
              </a:rPr>
              <a:t> 30 drops   (any oil high in alcohol will do)</a:t>
            </a:r>
          </a:p>
          <a:p>
            <a:r>
              <a:rPr lang="en-GB" sz="1600">
                <a:effectLst/>
                <a:latin typeface="Lato" panose="020F0502020204030203" pitchFamily="34" charset="0"/>
                <a:ea typeface="Aptos" panose="020B0004020202020204" pitchFamily="34" charset="0"/>
                <a:cs typeface="Times New Roman" panose="02020603050405020304" pitchFamily="18" charset="0"/>
              </a:rPr>
              <a:t> </a:t>
            </a:r>
          </a:p>
          <a:p>
            <a:r>
              <a:rPr lang="en-GB" sz="1600">
                <a:effectLst/>
                <a:latin typeface="Lato" panose="020F0502020204030203" pitchFamily="34" charset="0"/>
                <a:ea typeface="Aptos" panose="020B0004020202020204" pitchFamily="34" charset="0"/>
                <a:cs typeface="Times New Roman" panose="02020603050405020304" pitchFamily="18" charset="0"/>
              </a:rPr>
              <a:t>Within hours, my client started to feel a lot better. For a few weeks he suffered bladder discomfort because of the ulcers created by the E. coli, so I made up a lotion for him to apply to the lower back and abdomen.</a:t>
            </a:r>
          </a:p>
          <a:p>
            <a:r>
              <a:rPr lang="en-GB" sz="1600">
                <a:effectLst/>
                <a:latin typeface="Lato" panose="020F0502020204030203" pitchFamily="34" charset="0"/>
                <a:ea typeface="Aptos" panose="020B0004020202020204" pitchFamily="34" charset="0"/>
                <a:cs typeface="Times New Roman" panose="02020603050405020304" pitchFamily="18" charset="0"/>
              </a:rPr>
              <a:t>I made up a 60ml. jar with white base lotion, 2mls. Calendula officinalis carrier oil, 40 drops each of Helichrysum angustifolium, Lavandula angustifolia, </a:t>
            </a:r>
            <a:r>
              <a:rPr lang="en-GB" sz="1600" err="1">
                <a:effectLst/>
                <a:latin typeface="Lato" panose="020F0502020204030203" pitchFamily="34" charset="0"/>
                <a:ea typeface="Aptos" panose="020B0004020202020204" pitchFamily="34" charset="0"/>
                <a:cs typeface="Times New Roman" panose="02020603050405020304" pitchFamily="18" charset="0"/>
              </a:rPr>
              <a:t>Matricaria</a:t>
            </a:r>
            <a:r>
              <a:rPr lang="en-GB" sz="1600">
                <a:effectLst/>
                <a:latin typeface="Lato" panose="020F0502020204030203" pitchFamily="34" charset="0"/>
                <a:ea typeface="Aptos" panose="020B0004020202020204" pitchFamily="34" charset="0"/>
                <a:cs typeface="Times New Roman" panose="02020603050405020304" pitchFamily="18" charset="0"/>
              </a:rPr>
              <a:t> recutita and Boswellia </a:t>
            </a:r>
            <a:r>
              <a:rPr lang="en-GB" sz="1600" err="1">
                <a:effectLst/>
                <a:latin typeface="Lato" panose="020F0502020204030203" pitchFamily="34" charset="0"/>
                <a:ea typeface="Aptos" panose="020B0004020202020204" pitchFamily="34" charset="0"/>
                <a:cs typeface="Times New Roman" panose="02020603050405020304" pitchFamily="18" charset="0"/>
              </a:rPr>
              <a:t>carteri</a:t>
            </a:r>
            <a:r>
              <a:rPr lang="en-GB" sz="1600">
                <a:effectLst/>
                <a:latin typeface="Lato" panose="020F0502020204030203" pitchFamily="34" charset="0"/>
                <a:ea typeface="Aptos" panose="020B0004020202020204" pitchFamily="34" charset="0"/>
                <a:cs typeface="Times New Roman" panose="02020603050405020304" pitchFamily="18" charset="0"/>
              </a:rPr>
              <a:t>.</a:t>
            </a:r>
          </a:p>
          <a:p>
            <a:r>
              <a:rPr lang="en-GB" sz="1600">
                <a:effectLst/>
                <a:latin typeface="Lato" panose="020F0502020204030203" pitchFamily="34" charset="0"/>
                <a:ea typeface="Aptos" panose="020B0004020202020204" pitchFamily="34" charset="0"/>
                <a:cs typeface="Times New Roman" panose="02020603050405020304" pitchFamily="18" charset="0"/>
              </a:rPr>
              <a:t>He has made a full recovery and ensures that he drinks plenty of fluids.</a:t>
            </a:r>
          </a:p>
          <a:p>
            <a:endParaRPr lang="en-GB" sz="1400"/>
          </a:p>
        </p:txBody>
      </p:sp>
    </p:spTree>
    <p:extLst>
      <p:ext uri="{BB962C8B-B14F-4D97-AF65-F5344CB8AC3E}">
        <p14:creationId xmlns:p14="http://schemas.microsoft.com/office/powerpoint/2010/main" val="793275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a:extLst>
            <a:ext uri="{FF2B5EF4-FFF2-40B4-BE49-F238E27FC236}">
              <a16:creationId xmlns:a16="http://schemas.microsoft.com/office/drawing/2014/main" id="{9D584977-676D-2967-DACC-A367734D7356}"/>
            </a:ext>
          </a:extLst>
        </p:cNvPr>
        <p:cNvGrpSpPr/>
        <p:nvPr/>
      </p:nvGrpSpPr>
      <p:grpSpPr>
        <a:xfrm>
          <a:off x="0" y="0"/>
          <a:ext cx="0" cy="0"/>
          <a:chOff x="0" y="0"/>
          <a:chExt cx="0" cy="0"/>
        </a:xfrm>
      </p:grpSpPr>
      <p:sp>
        <p:nvSpPr>
          <p:cNvPr id="6" name="Google Shape;170;p11">
            <a:extLst>
              <a:ext uri="{FF2B5EF4-FFF2-40B4-BE49-F238E27FC236}">
                <a16:creationId xmlns:a16="http://schemas.microsoft.com/office/drawing/2014/main" id="{DDE726FE-7443-18B7-5DC4-6199ED6AE41C}"/>
              </a:ext>
            </a:extLst>
          </p:cNvPr>
          <p:cNvSpPr/>
          <p:nvPr/>
        </p:nvSpPr>
        <p:spPr>
          <a:xfrm>
            <a:off x="0" y="0"/>
            <a:ext cx="1803171" cy="7562850"/>
          </a:xfrm>
          <a:prstGeom prst="rect">
            <a:avLst/>
          </a:prstGeom>
          <a:solidFill>
            <a:schemeClr val="bg1">
              <a:lumMod val="9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63" name="Google Shape;63;p8">
            <a:extLst>
              <a:ext uri="{FF2B5EF4-FFF2-40B4-BE49-F238E27FC236}">
                <a16:creationId xmlns:a16="http://schemas.microsoft.com/office/drawing/2014/main" id="{81CC816C-F820-7078-CB4D-24A8201E88E0}"/>
              </a:ext>
            </a:extLst>
          </p:cNvPr>
          <p:cNvSpPr/>
          <p:nvPr/>
        </p:nvSpPr>
        <p:spPr>
          <a:xfrm>
            <a:off x="1803175" y="0"/>
            <a:ext cx="0" cy="2754630"/>
          </a:xfrm>
          <a:custGeom>
            <a:avLst/>
            <a:gdLst/>
            <a:ahLst/>
            <a:cxnLst/>
            <a:rect l="l" t="t" r="r" b="b"/>
            <a:pathLst>
              <a:path w="120000" h="2754630" extrusionOk="0">
                <a:moveTo>
                  <a:pt x="0" y="0"/>
                </a:moveTo>
                <a:lnTo>
                  <a:pt x="0" y="2754007"/>
                </a:lnTo>
              </a:path>
            </a:pathLst>
          </a:custGeom>
          <a:noFill/>
          <a:ln w="9525" cap="flat" cmpd="sng">
            <a:solidFill>
              <a:srgbClr val="B3B2B2"/>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4" name="Google Shape;64;p8">
            <a:extLst>
              <a:ext uri="{FF2B5EF4-FFF2-40B4-BE49-F238E27FC236}">
                <a16:creationId xmlns:a16="http://schemas.microsoft.com/office/drawing/2014/main" id="{803A964C-7E82-F366-0A53-652D1B6C3ECC}"/>
              </a:ext>
            </a:extLst>
          </p:cNvPr>
          <p:cNvSpPr/>
          <p:nvPr/>
        </p:nvSpPr>
        <p:spPr>
          <a:xfrm>
            <a:off x="419163" y="540004"/>
            <a:ext cx="971143" cy="828624"/>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5" name="Google Shape;65;p8">
            <a:extLst>
              <a:ext uri="{FF2B5EF4-FFF2-40B4-BE49-F238E27FC236}">
                <a16:creationId xmlns:a16="http://schemas.microsoft.com/office/drawing/2014/main" id="{D3B65899-8D8A-BBA2-9B99-D2D719E426CE}"/>
              </a:ext>
            </a:extLst>
          </p:cNvPr>
          <p:cNvSpPr/>
          <p:nvPr/>
        </p:nvSpPr>
        <p:spPr>
          <a:xfrm>
            <a:off x="473780" y="1215607"/>
            <a:ext cx="353060" cy="149860"/>
          </a:xfrm>
          <a:custGeom>
            <a:avLst/>
            <a:gdLst/>
            <a:ahLst/>
            <a:cxnLst/>
            <a:rect l="l" t="t" r="r" b="b"/>
            <a:pathLst>
              <a:path w="353059" h="149859" extrusionOk="0">
                <a:moveTo>
                  <a:pt x="281487" y="97696"/>
                </a:moveTo>
                <a:lnTo>
                  <a:pt x="226773" y="97696"/>
                </a:lnTo>
                <a:lnTo>
                  <a:pt x="249750" y="99118"/>
                </a:lnTo>
                <a:lnTo>
                  <a:pt x="276665" y="105540"/>
                </a:lnTo>
                <a:lnTo>
                  <a:pt x="318659" y="123635"/>
                </a:lnTo>
                <a:lnTo>
                  <a:pt x="346172" y="147327"/>
                </a:lnTo>
                <a:lnTo>
                  <a:pt x="351887" y="149791"/>
                </a:lnTo>
                <a:lnTo>
                  <a:pt x="315687" y="113550"/>
                </a:lnTo>
                <a:lnTo>
                  <a:pt x="282960" y="98071"/>
                </a:lnTo>
                <a:lnTo>
                  <a:pt x="281487" y="97696"/>
                </a:lnTo>
                <a:close/>
              </a:path>
              <a:path w="353059" h="149859" extrusionOk="0">
                <a:moveTo>
                  <a:pt x="218538" y="120835"/>
                </a:moveTo>
                <a:lnTo>
                  <a:pt x="203106" y="120835"/>
                </a:lnTo>
                <a:lnTo>
                  <a:pt x="205392" y="121825"/>
                </a:lnTo>
                <a:lnTo>
                  <a:pt x="204897" y="122968"/>
                </a:lnTo>
                <a:lnTo>
                  <a:pt x="205062" y="125750"/>
                </a:lnTo>
                <a:lnTo>
                  <a:pt x="211920" y="128696"/>
                </a:lnTo>
                <a:lnTo>
                  <a:pt x="217965" y="127248"/>
                </a:lnTo>
                <a:lnTo>
                  <a:pt x="219451" y="123819"/>
                </a:lnTo>
                <a:lnTo>
                  <a:pt x="218595" y="120888"/>
                </a:lnTo>
                <a:close/>
              </a:path>
              <a:path w="353059" h="149859" extrusionOk="0">
                <a:moveTo>
                  <a:pt x="193162" y="112478"/>
                </a:moveTo>
                <a:lnTo>
                  <a:pt x="189708" y="120479"/>
                </a:lnTo>
                <a:lnTo>
                  <a:pt x="191016" y="123743"/>
                </a:lnTo>
                <a:lnTo>
                  <a:pt x="196731" y="126207"/>
                </a:lnTo>
                <a:lnTo>
                  <a:pt x="201633" y="124264"/>
                </a:lnTo>
                <a:lnTo>
                  <a:pt x="203106" y="120835"/>
                </a:lnTo>
                <a:lnTo>
                  <a:pt x="218538" y="120835"/>
                </a:lnTo>
                <a:lnTo>
                  <a:pt x="215274" y="117783"/>
                </a:lnTo>
                <a:lnTo>
                  <a:pt x="212819" y="112821"/>
                </a:lnTo>
                <a:lnTo>
                  <a:pt x="197086" y="112821"/>
                </a:lnTo>
                <a:lnTo>
                  <a:pt x="193162" y="112478"/>
                </a:lnTo>
                <a:close/>
              </a:path>
              <a:path w="353059" h="149859" extrusionOk="0">
                <a:moveTo>
                  <a:pt x="196947" y="100565"/>
                </a:moveTo>
                <a:lnTo>
                  <a:pt x="194978" y="105137"/>
                </a:lnTo>
                <a:lnTo>
                  <a:pt x="196934" y="110040"/>
                </a:lnTo>
                <a:lnTo>
                  <a:pt x="197086" y="112821"/>
                </a:lnTo>
                <a:lnTo>
                  <a:pt x="212819" y="112821"/>
                </a:lnTo>
                <a:lnTo>
                  <a:pt x="212835" y="112478"/>
                </a:lnTo>
                <a:lnTo>
                  <a:pt x="214422" y="104033"/>
                </a:lnTo>
                <a:lnTo>
                  <a:pt x="220215" y="101061"/>
                </a:lnTo>
                <a:lnTo>
                  <a:pt x="198090" y="101061"/>
                </a:lnTo>
                <a:lnTo>
                  <a:pt x="196947" y="100565"/>
                </a:lnTo>
                <a:close/>
              </a:path>
              <a:path w="353059" h="149859" extrusionOk="0">
                <a:moveTo>
                  <a:pt x="274107" y="95816"/>
                </a:moveTo>
                <a:lnTo>
                  <a:pt x="192222" y="95816"/>
                </a:lnTo>
                <a:lnTo>
                  <a:pt x="197937" y="98279"/>
                </a:lnTo>
                <a:lnTo>
                  <a:pt x="198090" y="101061"/>
                </a:lnTo>
                <a:lnTo>
                  <a:pt x="220215" y="101061"/>
                </a:lnTo>
                <a:lnTo>
                  <a:pt x="226773" y="97696"/>
                </a:lnTo>
                <a:lnTo>
                  <a:pt x="281487" y="97696"/>
                </a:lnTo>
                <a:lnTo>
                  <a:pt x="274107" y="95816"/>
                </a:lnTo>
                <a:close/>
              </a:path>
              <a:path w="353059" h="149859" extrusionOk="0">
                <a:moveTo>
                  <a:pt x="23257" y="0"/>
                </a:moveTo>
                <a:lnTo>
                  <a:pt x="14771" y="615"/>
                </a:lnTo>
                <a:lnTo>
                  <a:pt x="7505" y="4295"/>
                </a:lnTo>
                <a:lnTo>
                  <a:pt x="2408" y="11196"/>
                </a:lnTo>
                <a:lnTo>
                  <a:pt x="0" y="32583"/>
                </a:lnTo>
                <a:lnTo>
                  <a:pt x="9563" y="50370"/>
                </a:lnTo>
                <a:lnTo>
                  <a:pt x="26334" y="64408"/>
                </a:lnTo>
                <a:lnTo>
                  <a:pt x="45550" y="74543"/>
                </a:lnTo>
                <a:lnTo>
                  <a:pt x="101636" y="93315"/>
                </a:lnTo>
                <a:lnTo>
                  <a:pt x="145632" y="99762"/>
                </a:lnTo>
                <a:lnTo>
                  <a:pt x="176255" y="98918"/>
                </a:lnTo>
                <a:lnTo>
                  <a:pt x="192222" y="95816"/>
                </a:lnTo>
                <a:lnTo>
                  <a:pt x="274107" y="95816"/>
                </a:lnTo>
                <a:lnTo>
                  <a:pt x="269776" y="94712"/>
                </a:lnTo>
                <a:lnTo>
                  <a:pt x="265635" y="93752"/>
                </a:lnTo>
                <a:lnTo>
                  <a:pt x="171853" y="93752"/>
                </a:lnTo>
                <a:lnTo>
                  <a:pt x="146647" y="93084"/>
                </a:lnTo>
                <a:lnTo>
                  <a:pt x="93811" y="81808"/>
                </a:lnTo>
                <a:lnTo>
                  <a:pt x="91526" y="77934"/>
                </a:lnTo>
                <a:lnTo>
                  <a:pt x="91686" y="77566"/>
                </a:lnTo>
                <a:lnTo>
                  <a:pt x="80843" y="77566"/>
                </a:lnTo>
                <a:lnTo>
                  <a:pt x="40741" y="62091"/>
                </a:lnTo>
                <a:lnTo>
                  <a:pt x="10795" y="30093"/>
                </a:lnTo>
                <a:lnTo>
                  <a:pt x="10767" y="29534"/>
                </a:lnTo>
                <a:lnTo>
                  <a:pt x="12174" y="26258"/>
                </a:lnTo>
                <a:lnTo>
                  <a:pt x="44151" y="26258"/>
                </a:lnTo>
                <a:lnTo>
                  <a:pt x="45287" y="22310"/>
                </a:lnTo>
                <a:lnTo>
                  <a:pt x="44764" y="14736"/>
                </a:lnTo>
                <a:lnTo>
                  <a:pt x="40624" y="7890"/>
                </a:lnTo>
                <a:lnTo>
                  <a:pt x="32012" y="2293"/>
                </a:lnTo>
                <a:lnTo>
                  <a:pt x="23257" y="0"/>
                </a:lnTo>
                <a:close/>
              </a:path>
              <a:path w="353059" h="149859" extrusionOk="0">
                <a:moveTo>
                  <a:pt x="215749" y="84805"/>
                </a:moveTo>
                <a:lnTo>
                  <a:pt x="169870" y="84805"/>
                </a:lnTo>
                <a:lnTo>
                  <a:pt x="172156" y="85795"/>
                </a:lnTo>
                <a:lnTo>
                  <a:pt x="184069" y="89580"/>
                </a:lnTo>
                <a:lnTo>
                  <a:pt x="190774" y="89758"/>
                </a:lnTo>
                <a:lnTo>
                  <a:pt x="192070" y="93034"/>
                </a:lnTo>
                <a:lnTo>
                  <a:pt x="171853" y="93752"/>
                </a:lnTo>
                <a:lnTo>
                  <a:pt x="265635" y="93752"/>
                </a:lnTo>
                <a:lnTo>
                  <a:pt x="258090" y="92003"/>
                </a:lnTo>
                <a:lnTo>
                  <a:pt x="246972" y="88272"/>
                </a:lnTo>
                <a:lnTo>
                  <a:pt x="245774" y="87738"/>
                </a:lnTo>
                <a:lnTo>
                  <a:pt x="245075" y="87256"/>
                </a:lnTo>
                <a:lnTo>
                  <a:pt x="235224" y="87256"/>
                </a:lnTo>
                <a:lnTo>
                  <a:pt x="224829" y="86608"/>
                </a:lnTo>
                <a:lnTo>
                  <a:pt x="215749" y="84805"/>
                </a:lnTo>
                <a:close/>
              </a:path>
              <a:path w="353059" h="149859" extrusionOk="0">
                <a:moveTo>
                  <a:pt x="188398" y="78061"/>
                </a:moveTo>
                <a:lnTo>
                  <a:pt x="151100" y="78061"/>
                </a:lnTo>
                <a:lnTo>
                  <a:pt x="154529" y="79547"/>
                </a:lnTo>
                <a:lnTo>
                  <a:pt x="155683" y="82455"/>
                </a:lnTo>
                <a:lnTo>
                  <a:pt x="155705" y="84170"/>
                </a:lnTo>
                <a:lnTo>
                  <a:pt x="155481" y="86735"/>
                </a:lnTo>
                <a:lnTo>
                  <a:pt x="162339" y="89694"/>
                </a:lnTo>
                <a:lnTo>
                  <a:pt x="167241" y="87738"/>
                </a:lnTo>
                <a:lnTo>
                  <a:pt x="169870" y="84805"/>
                </a:lnTo>
                <a:lnTo>
                  <a:pt x="215749" y="84805"/>
                </a:lnTo>
                <a:lnTo>
                  <a:pt x="205637" y="82797"/>
                </a:lnTo>
                <a:lnTo>
                  <a:pt x="188398" y="78061"/>
                </a:lnTo>
                <a:close/>
              </a:path>
              <a:path w="353059" h="149859" extrusionOk="0">
                <a:moveTo>
                  <a:pt x="234437" y="73362"/>
                </a:moveTo>
                <a:lnTo>
                  <a:pt x="232456" y="77934"/>
                </a:lnTo>
                <a:lnTo>
                  <a:pt x="232126" y="81858"/>
                </a:lnTo>
                <a:lnTo>
                  <a:pt x="235224" y="87256"/>
                </a:lnTo>
                <a:lnTo>
                  <a:pt x="245075" y="87256"/>
                </a:lnTo>
                <a:lnTo>
                  <a:pt x="240609" y="84170"/>
                </a:lnTo>
                <a:lnTo>
                  <a:pt x="236723" y="74353"/>
                </a:lnTo>
                <a:lnTo>
                  <a:pt x="234437" y="73362"/>
                </a:lnTo>
                <a:close/>
              </a:path>
              <a:path w="353059" h="149859" extrusionOk="0">
                <a:moveTo>
                  <a:pt x="162160" y="69031"/>
                </a:moveTo>
                <a:lnTo>
                  <a:pt x="133307" y="69031"/>
                </a:lnTo>
                <a:lnTo>
                  <a:pt x="136241" y="71660"/>
                </a:lnTo>
                <a:lnTo>
                  <a:pt x="136934" y="75432"/>
                </a:lnTo>
                <a:lnTo>
                  <a:pt x="136978" y="76943"/>
                </a:lnTo>
                <a:lnTo>
                  <a:pt x="136710" y="79991"/>
                </a:lnTo>
                <a:lnTo>
                  <a:pt x="142425" y="82455"/>
                </a:lnTo>
                <a:lnTo>
                  <a:pt x="144051" y="81808"/>
                </a:lnTo>
                <a:lnTo>
                  <a:pt x="146832" y="81642"/>
                </a:lnTo>
                <a:lnTo>
                  <a:pt x="148471" y="81007"/>
                </a:lnTo>
                <a:lnTo>
                  <a:pt x="148966" y="79864"/>
                </a:lnTo>
                <a:lnTo>
                  <a:pt x="151100" y="78061"/>
                </a:lnTo>
                <a:lnTo>
                  <a:pt x="188398" y="78061"/>
                </a:lnTo>
                <a:lnTo>
                  <a:pt x="182011" y="76306"/>
                </a:lnTo>
                <a:lnTo>
                  <a:pt x="162160" y="69031"/>
                </a:lnTo>
                <a:close/>
              </a:path>
              <a:path w="353059" h="149859" extrusionOk="0">
                <a:moveTo>
                  <a:pt x="75166" y="56154"/>
                </a:moveTo>
                <a:lnTo>
                  <a:pt x="73198" y="60713"/>
                </a:lnTo>
                <a:lnTo>
                  <a:pt x="79052" y="75432"/>
                </a:lnTo>
                <a:lnTo>
                  <a:pt x="80843" y="77566"/>
                </a:lnTo>
                <a:lnTo>
                  <a:pt x="91686" y="77566"/>
                </a:lnTo>
                <a:lnTo>
                  <a:pt x="91956" y="76943"/>
                </a:lnTo>
                <a:lnTo>
                  <a:pt x="90990" y="69755"/>
                </a:lnTo>
                <a:lnTo>
                  <a:pt x="85275" y="67291"/>
                </a:lnTo>
                <a:lnTo>
                  <a:pt x="85771" y="66148"/>
                </a:lnTo>
                <a:lnTo>
                  <a:pt x="83167" y="59595"/>
                </a:lnTo>
                <a:lnTo>
                  <a:pt x="75166" y="56154"/>
                </a:lnTo>
                <a:close/>
              </a:path>
              <a:path w="353059" h="149859" extrusionOk="0">
                <a:moveTo>
                  <a:pt x="143727" y="59049"/>
                </a:moveTo>
                <a:lnTo>
                  <a:pt x="122715" y="59049"/>
                </a:lnTo>
                <a:lnTo>
                  <a:pt x="121229" y="62465"/>
                </a:lnTo>
                <a:lnTo>
                  <a:pt x="118930" y="70962"/>
                </a:lnTo>
                <a:lnTo>
                  <a:pt x="126919" y="74416"/>
                </a:lnTo>
                <a:lnTo>
                  <a:pt x="130195" y="73108"/>
                </a:lnTo>
                <a:lnTo>
                  <a:pt x="131173" y="70822"/>
                </a:lnTo>
                <a:lnTo>
                  <a:pt x="133307" y="69031"/>
                </a:lnTo>
                <a:lnTo>
                  <a:pt x="162160" y="69031"/>
                </a:lnTo>
                <a:lnTo>
                  <a:pt x="158313" y="67622"/>
                </a:lnTo>
                <a:lnTo>
                  <a:pt x="143727" y="59049"/>
                </a:lnTo>
                <a:close/>
              </a:path>
              <a:path w="353059" h="149859" extrusionOk="0">
                <a:moveTo>
                  <a:pt x="122131" y="28976"/>
                </a:moveTo>
                <a:lnTo>
                  <a:pt x="109875" y="29115"/>
                </a:lnTo>
                <a:lnTo>
                  <a:pt x="103462" y="43962"/>
                </a:lnTo>
                <a:lnTo>
                  <a:pt x="102954" y="54579"/>
                </a:lnTo>
                <a:lnTo>
                  <a:pt x="116657" y="60497"/>
                </a:lnTo>
                <a:lnTo>
                  <a:pt x="119934" y="59202"/>
                </a:lnTo>
                <a:lnTo>
                  <a:pt x="122715" y="59049"/>
                </a:lnTo>
                <a:lnTo>
                  <a:pt x="143727" y="59049"/>
                </a:lnTo>
                <a:lnTo>
                  <a:pt x="138956" y="56245"/>
                </a:lnTo>
                <a:lnTo>
                  <a:pt x="128530" y="44779"/>
                </a:lnTo>
                <a:lnTo>
                  <a:pt x="123950" y="35073"/>
                </a:lnTo>
                <a:lnTo>
                  <a:pt x="122131" y="28976"/>
                </a:lnTo>
                <a:close/>
              </a:path>
              <a:path w="353059" h="149859" extrusionOk="0">
                <a:moveTo>
                  <a:pt x="44151" y="26258"/>
                </a:moveTo>
                <a:lnTo>
                  <a:pt x="12174" y="26258"/>
                </a:lnTo>
                <a:lnTo>
                  <a:pt x="12339" y="29039"/>
                </a:lnTo>
                <a:lnTo>
                  <a:pt x="13482" y="29534"/>
                </a:lnTo>
                <a:lnTo>
                  <a:pt x="14930" y="35580"/>
                </a:lnTo>
                <a:lnTo>
                  <a:pt x="29789" y="41993"/>
                </a:lnTo>
                <a:lnTo>
                  <a:pt x="38120" y="41523"/>
                </a:lnTo>
                <a:lnTo>
                  <a:pt x="43048" y="30093"/>
                </a:lnTo>
                <a:lnTo>
                  <a:pt x="44151" y="26258"/>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6" name="Google Shape;66;p8">
            <a:extLst>
              <a:ext uri="{FF2B5EF4-FFF2-40B4-BE49-F238E27FC236}">
                <a16:creationId xmlns:a16="http://schemas.microsoft.com/office/drawing/2014/main" id="{0246E158-70CB-2F1D-3EF2-F65E873080A9}"/>
              </a:ext>
            </a:extLst>
          </p:cNvPr>
          <p:cNvSpPr/>
          <p:nvPr/>
        </p:nvSpPr>
        <p:spPr>
          <a:xfrm>
            <a:off x="989970" y="1209841"/>
            <a:ext cx="353060" cy="149860"/>
          </a:xfrm>
          <a:custGeom>
            <a:avLst/>
            <a:gdLst/>
            <a:ahLst/>
            <a:cxnLst/>
            <a:rect l="l" t="t" r="r" b="b"/>
            <a:pathLst>
              <a:path w="353059" h="149859" extrusionOk="0">
                <a:moveTo>
                  <a:pt x="118427" y="73367"/>
                </a:moveTo>
                <a:lnTo>
                  <a:pt x="116154" y="74358"/>
                </a:lnTo>
                <a:lnTo>
                  <a:pt x="112255" y="84175"/>
                </a:lnTo>
                <a:lnTo>
                  <a:pt x="107035" y="87769"/>
                </a:lnTo>
                <a:lnTo>
                  <a:pt x="105892" y="88277"/>
                </a:lnTo>
                <a:lnTo>
                  <a:pt x="94774" y="92009"/>
                </a:lnTo>
                <a:lnTo>
                  <a:pt x="83088" y="94717"/>
                </a:lnTo>
                <a:lnTo>
                  <a:pt x="69904" y="98076"/>
                </a:lnTo>
                <a:lnTo>
                  <a:pt x="21187" y="126212"/>
                </a:lnTo>
                <a:lnTo>
                  <a:pt x="0" y="147510"/>
                </a:lnTo>
                <a:lnTo>
                  <a:pt x="977" y="149796"/>
                </a:lnTo>
                <a:lnTo>
                  <a:pt x="6692" y="147332"/>
                </a:lnTo>
                <a:lnTo>
                  <a:pt x="11110" y="142166"/>
                </a:lnTo>
                <a:lnTo>
                  <a:pt x="20423" y="133614"/>
                </a:lnTo>
                <a:lnTo>
                  <a:pt x="76199" y="105545"/>
                </a:lnTo>
                <a:lnTo>
                  <a:pt x="126091" y="97701"/>
                </a:lnTo>
                <a:lnTo>
                  <a:pt x="156280" y="97701"/>
                </a:lnTo>
                <a:lnTo>
                  <a:pt x="160642" y="95821"/>
                </a:lnTo>
                <a:lnTo>
                  <a:pt x="234173" y="95821"/>
                </a:lnTo>
                <a:lnTo>
                  <a:pt x="248252" y="93758"/>
                </a:lnTo>
                <a:lnTo>
                  <a:pt x="181011" y="93758"/>
                </a:lnTo>
                <a:lnTo>
                  <a:pt x="160794" y="93040"/>
                </a:lnTo>
                <a:lnTo>
                  <a:pt x="162090" y="89763"/>
                </a:lnTo>
                <a:lnTo>
                  <a:pt x="168795" y="89585"/>
                </a:lnTo>
                <a:lnTo>
                  <a:pt x="176118" y="87261"/>
                </a:lnTo>
                <a:lnTo>
                  <a:pt x="117652" y="87261"/>
                </a:lnTo>
                <a:lnTo>
                  <a:pt x="120738" y="81864"/>
                </a:lnTo>
                <a:lnTo>
                  <a:pt x="120408" y="77939"/>
                </a:lnTo>
                <a:lnTo>
                  <a:pt x="118427" y="73367"/>
                </a:lnTo>
                <a:close/>
              </a:path>
              <a:path w="353059" h="149859" extrusionOk="0">
                <a:moveTo>
                  <a:pt x="156280" y="97701"/>
                </a:moveTo>
                <a:lnTo>
                  <a:pt x="126091" y="97701"/>
                </a:lnTo>
                <a:lnTo>
                  <a:pt x="138442" y="104038"/>
                </a:lnTo>
                <a:lnTo>
                  <a:pt x="140029" y="112483"/>
                </a:lnTo>
                <a:lnTo>
                  <a:pt x="140051" y="112813"/>
                </a:lnTo>
                <a:lnTo>
                  <a:pt x="137591" y="117789"/>
                </a:lnTo>
                <a:lnTo>
                  <a:pt x="134274" y="120893"/>
                </a:lnTo>
                <a:lnTo>
                  <a:pt x="133426" y="123824"/>
                </a:lnTo>
                <a:lnTo>
                  <a:pt x="134899" y="127253"/>
                </a:lnTo>
                <a:lnTo>
                  <a:pt x="140944" y="128701"/>
                </a:lnTo>
                <a:lnTo>
                  <a:pt x="147802" y="125755"/>
                </a:lnTo>
                <a:lnTo>
                  <a:pt x="147967" y="122961"/>
                </a:lnTo>
                <a:lnTo>
                  <a:pt x="147472" y="121830"/>
                </a:lnTo>
                <a:lnTo>
                  <a:pt x="149758" y="120840"/>
                </a:lnTo>
                <a:lnTo>
                  <a:pt x="163014" y="120840"/>
                </a:lnTo>
                <a:lnTo>
                  <a:pt x="163156" y="120484"/>
                </a:lnTo>
                <a:lnTo>
                  <a:pt x="159845" y="112813"/>
                </a:lnTo>
                <a:lnTo>
                  <a:pt x="155778" y="112813"/>
                </a:lnTo>
                <a:lnTo>
                  <a:pt x="155930" y="110045"/>
                </a:lnTo>
                <a:lnTo>
                  <a:pt x="157886" y="105130"/>
                </a:lnTo>
                <a:lnTo>
                  <a:pt x="156131" y="101066"/>
                </a:lnTo>
                <a:lnTo>
                  <a:pt x="154774" y="101066"/>
                </a:lnTo>
                <a:lnTo>
                  <a:pt x="154927" y="98285"/>
                </a:lnTo>
                <a:lnTo>
                  <a:pt x="156280" y="97701"/>
                </a:lnTo>
                <a:close/>
              </a:path>
              <a:path w="353059" h="149859" extrusionOk="0">
                <a:moveTo>
                  <a:pt x="163014" y="120840"/>
                </a:moveTo>
                <a:lnTo>
                  <a:pt x="149758" y="120840"/>
                </a:lnTo>
                <a:lnTo>
                  <a:pt x="151231" y="124269"/>
                </a:lnTo>
                <a:lnTo>
                  <a:pt x="156146" y="126212"/>
                </a:lnTo>
                <a:lnTo>
                  <a:pt x="161848" y="123748"/>
                </a:lnTo>
                <a:lnTo>
                  <a:pt x="163014" y="120840"/>
                </a:lnTo>
                <a:close/>
              </a:path>
              <a:path w="353059" h="149859" extrusionOk="0">
                <a:moveTo>
                  <a:pt x="159702" y="112483"/>
                </a:moveTo>
                <a:lnTo>
                  <a:pt x="155778" y="112813"/>
                </a:lnTo>
                <a:lnTo>
                  <a:pt x="159845" y="112813"/>
                </a:lnTo>
                <a:lnTo>
                  <a:pt x="159702" y="112483"/>
                </a:lnTo>
                <a:close/>
              </a:path>
              <a:path w="353059" h="149859" extrusionOk="0">
                <a:moveTo>
                  <a:pt x="155917" y="100571"/>
                </a:moveTo>
                <a:lnTo>
                  <a:pt x="154774" y="101066"/>
                </a:lnTo>
                <a:lnTo>
                  <a:pt x="156131" y="101066"/>
                </a:lnTo>
                <a:lnTo>
                  <a:pt x="155917" y="100571"/>
                </a:lnTo>
                <a:close/>
              </a:path>
              <a:path w="353059" h="149859" extrusionOk="0">
                <a:moveTo>
                  <a:pt x="234173" y="95821"/>
                </a:moveTo>
                <a:lnTo>
                  <a:pt x="160642" y="95821"/>
                </a:lnTo>
                <a:lnTo>
                  <a:pt x="176616" y="98923"/>
                </a:lnTo>
                <a:lnTo>
                  <a:pt x="207241" y="99767"/>
                </a:lnTo>
                <a:lnTo>
                  <a:pt x="234173" y="95821"/>
                </a:lnTo>
                <a:close/>
              </a:path>
              <a:path w="353059" h="149859" extrusionOk="0">
                <a:moveTo>
                  <a:pt x="277698" y="56159"/>
                </a:moveTo>
                <a:lnTo>
                  <a:pt x="269697" y="59600"/>
                </a:lnTo>
                <a:lnTo>
                  <a:pt x="267093" y="66154"/>
                </a:lnTo>
                <a:lnTo>
                  <a:pt x="267588" y="67297"/>
                </a:lnTo>
                <a:lnTo>
                  <a:pt x="261873" y="69760"/>
                </a:lnTo>
                <a:lnTo>
                  <a:pt x="260908" y="76949"/>
                </a:lnTo>
                <a:lnTo>
                  <a:pt x="261338" y="77939"/>
                </a:lnTo>
                <a:lnTo>
                  <a:pt x="261324" y="79539"/>
                </a:lnTo>
                <a:lnTo>
                  <a:pt x="206217" y="93089"/>
                </a:lnTo>
                <a:lnTo>
                  <a:pt x="181011" y="93758"/>
                </a:lnTo>
                <a:lnTo>
                  <a:pt x="248252" y="93758"/>
                </a:lnTo>
                <a:lnTo>
                  <a:pt x="251235" y="93320"/>
                </a:lnTo>
                <a:lnTo>
                  <a:pt x="298285" y="77571"/>
                </a:lnTo>
                <a:lnTo>
                  <a:pt x="272021" y="77571"/>
                </a:lnTo>
                <a:lnTo>
                  <a:pt x="273811" y="75437"/>
                </a:lnTo>
                <a:lnTo>
                  <a:pt x="279666" y="60718"/>
                </a:lnTo>
                <a:lnTo>
                  <a:pt x="277698" y="56159"/>
                </a:lnTo>
                <a:close/>
              </a:path>
              <a:path w="353059" h="149859" extrusionOk="0">
                <a:moveTo>
                  <a:pt x="197215" y="84823"/>
                </a:moveTo>
                <a:lnTo>
                  <a:pt x="182994" y="84823"/>
                </a:lnTo>
                <a:lnTo>
                  <a:pt x="185623" y="87744"/>
                </a:lnTo>
                <a:lnTo>
                  <a:pt x="190525" y="89699"/>
                </a:lnTo>
                <a:lnTo>
                  <a:pt x="197383" y="86740"/>
                </a:lnTo>
                <a:lnTo>
                  <a:pt x="197215" y="84823"/>
                </a:lnTo>
                <a:close/>
              </a:path>
              <a:path w="353059" h="149859" extrusionOk="0">
                <a:moveTo>
                  <a:pt x="230733" y="28981"/>
                </a:moveTo>
                <a:lnTo>
                  <a:pt x="194551" y="67627"/>
                </a:lnTo>
                <a:lnTo>
                  <a:pt x="147157" y="82816"/>
                </a:lnTo>
                <a:lnTo>
                  <a:pt x="117652" y="87261"/>
                </a:lnTo>
                <a:lnTo>
                  <a:pt x="176118" y="87261"/>
                </a:lnTo>
                <a:lnTo>
                  <a:pt x="180720" y="85801"/>
                </a:lnTo>
                <a:lnTo>
                  <a:pt x="182994" y="84823"/>
                </a:lnTo>
                <a:lnTo>
                  <a:pt x="197215" y="84823"/>
                </a:lnTo>
                <a:lnTo>
                  <a:pt x="197046" y="82802"/>
                </a:lnTo>
                <a:lnTo>
                  <a:pt x="198335" y="79539"/>
                </a:lnTo>
                <a:lnTo>
                  <a:pt x="201764" y="78066"/>
                </a:lnTo>
                <a:lnTo>
                  <a:pt x="215985" y="78066"/>
                </a:lnTo>
                <a:lnTo>
                  <a:pt x="215887" y="76949"/>
                </a:lnTo>
                <a:lnTo>
                  <a:pt x="215928" y="75437"/>
                </a:lnTo>
                <a:lnTo>
                  <a:pt x="216623" y="71665"/>
                </a:lnTo>
                <a:lnTo>
                  <a:pt x="219557" y="69037"/>
                </a:lnTo>
                <a:lnTo>
                  <a:pt x="233411" y="69037"/>
                </a:lnTo>
                <a:lnTo>
                  <a:pt x="231635" y="62471"/>
                </a:lnTo>
                <a:lnTo>
                  <a:pt x="230149" y="59054"/>
                </a:lnTo>
                <a:lnTo>
                  <a:pt x="239559" y="59054"/>
                </a:lnTo>
                <a:lnTo>
                  <a:pt x="249910" y="54584"/>
                </a:lnTo>
                <a:lnTo>
                  <a:pt x="249402" y="43967"/>
                </a:lnTo>
                <a:lnTo>
                  <a:pt x="242989" y="29120"/>
                </a:lnTo>
                <a:lnTo>
                  <a:pt x="230733" y="28981"/>
                </a:lnTo>
                <a:close/>
              </a:path>
              <a:path w="353059" h="149859" extrusionOk="0">
                <a:moveTo>
                  <a:pt x="215985" y="78066"/>
                </a:moveTo>
                <a:lnTo>
                  <a:pt x="201764" y="78066"/>
                </a:lnTo>
                <a:lnTo>
                  <a:pt x="203898" y="79870"/>
                </a:lnTo>
                <a:lnTo>
                  <a:pt x="204393" y="81013"/>
                </a:lnTo>
                <a:lnTo>
                  <a:pt x="206032" y="81648"/>
                </a:lnTo>
                <a:lnTo>
                  <a:pt x="208813" y="81813"/>
                </a:lnTo>
                <a:lnTo>
                  <a:pt x="210438" y="82460"/>
                </a:lnTo>
                <a:lnTo>
                  <a:pt x="216153" y="79997"/>
                </a:lnTo>
                <a:lnTo>
                  <a:pt x="215985" y="78066"/>
                </a:lnTo>
                <a:close/>
              </a:path>
              <a:path w="353059" h="149859" extrusionOk="0">
                <a:moveTo>
                  <a:pt x="352151" y="26263"/>
                </a:moveTo>
                <a:lnTo>
                  <a:pt x="340690" y="26263"/>
                </a:lnTo>
                <a:lnTo>
                  <a:pt x="342097" y="29540"/>
                </a:lnTo>
                <a:lnTo>
                  <a:pt x="342069" y="30098"/>
                </a:lnTo>
                <a:lnTo>
                  <a:pt x="312123" y="62089"/>
                </a:lnTo>
                <a:lnTo>
                  <a:pt x="276396" y="77256"/>
                </a:lnTo>
                <a:lnTo>
                  <a:pt x="272021" y="77571"/>
                </a:lnTo>
                <a:lnTo>
                  <a:pt x="298285" y="77571"/>
                </a:lnTo>
                <a:lnTo>
                  <a:pt x="307314" y="74548"/>
                </a:lnTo>
                <a:lnTo>
                  <a:pt x="326530" y="64413"/>
                </a:lnTo>
                <a:lnTo>
                  <a:pt x="343301" y="50377"/>
                </a:lnTo>
                <a:lnTo>
                  <a:pt x="352864" y="32593"/>
                </a:lnTo>
                <a:lnTo>
                  <a:pt x="352151" y="26263"/>
                </a:lnTo>
                <a:close/>
              </a:path>
              <a:path w="353059" h="149859" extrusionOk="0">
                <a:moveTo>
                  <a:pt x="233411" y="69037"/>
                </a:moveTo>
                <a:lnTo>
                  <a:pt x="219557" y="69037"/>
                </a:lnTo>
                <a:lnTo>
                  <a:pt x="221691" y="70827"/>
                </a:lnTo>
                <a:lnTo>
                  <a:pt x="222669" y="73113"/>
                </a:lnTo>
                <a:lnTo>
                  <a:pt x="225945" y="74421"/>
                </a:lnTo>
                <a:lnTo>
                  <a:pt x="233933" y="70967"/>
                </a:lnTo>
                <a:lnTo>
                  <a:pt x="233411" y="69037"/>
                </a:lnTo>
                <a:close/>
              </a:path>
              <a:path w="353059" h="149859" extrusionOk="0">
                <a:moveTo>
                  <a:pt x="239559" y="59054"/>
                </a:moveTo>
                <a:lnTo>
                  <a:pt x="230149" y="59054"/>
                </a:lnTo>
                <a:lnTo>
                  <a:pt x="232930" y="59207"/>
                </a:lnTo>
                <a:lnTo>
                  <a:pt x="236207" y="60502"/>
                </a:lnTo>
                <a:lnTo>
                  <a:pt x="239559" y="59054"/>
                </a:lnTo>
                <a:close/>
              </a:path>
              <a:path w="353059" h="149859" extrusionOk="0">
                <a:moveTo>
                  <a:pt x="329607" y="0"/>
                </a:moveTo>
                <a:lnTo>
                  <a:pt x="320852" y="2298"/>
                </a:lnTo>
                <a:lnTo>
                  <a:pt x="312240" y="7896"/>
                </a:lnTo>
                <a:lnTo>
                  <a:pt x="308100" y="14741"/>
                </a:lnTo>
                <a:lnTo>
                  <a:pt x="307577" y="22315"/>
                </a:lnTo>
                <a:lnTo>
                  <a:pt x="309816" y="30098"/>
                </a:lnTo>
                <a:lnTo>
                  <a:pt x="314744" y="41516"/>
                </a:lnTo>
                <a:lnTo>
                  <a:pt x="323075" y="41998"/>
                </a:lnTo>
                <a:lnTo>
                  <a:pt x="337934" y="35585"/>
                </a:lnTo>
                <a:lnTo>
                  <a:pt x="339382" y="29540"/>
                </a:lnTo>
                <a:lnTo>
                  <a:pt x="340525" y="29044"/>
                </a:lnTo>
                <a:lnTo>
                  <a:pt x="340690" y="26263"/>
                </a:lnTo>
                <a:lnTo>
                  <a:pt x="352151" y="26263"/>
                </a:lnTo>
                <a:lnTo>
                  <a:pt x="350456" y="11213"/>
                </a:lnTo>
                <a:lnTo>
                  <a:pt x="345359" y="4304"/>
                </a:lnTo>
                <a:lnTo>
                  <a:pt x="338093" y="617"/>
                </a:lnTo>
                <a:lnTo>
                  <a:pt x="329607"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7" name="Google Shape;67;p8">
            <a:extLst>
              <a:ext uri="{FF2B5EF4-FFF2-40B4-BE49-F238E27FC236}">
                <a16:creationId xmlns:a16="http://schemas.microsoft.com/office/drawing/2014/main" id="{42ABA024-D1DB-C4C0-10A2-F7B999BAE378}"/>
              </a:ext>
            </a:extLst>
          </p:cNvPr>
          <p:cNvSpPr/>
          <p:nvPr/>
        </p:nvSpPr>
        <p:spPr>
          <a:xfrm>
            <a:off x="586799" y="728179"/>
            <a:ext cx="624205" cy="641985"/>
          </a:xfrm>
          <a:custGeom>
            <a:avLst/>
            <a:gdLst/>
            <a:ahLst/>
            <a:cxnLst/>
            <a:rect l="l" t="t" r="r" b="b"/>
            <a:pathLst>
              <a:path w="624205" h="641985" extrusionOk="0">
                <a:moveTo>
                  <a:pt x="311962" y="0"/>
                </a:moveTo>
                <a:lnTo>
                  <a:pt x="215565" y="6125"/>
                </a:lnTo>
                <a:lnTo>
                  <a:pt x="115168" y="19602"/>
                </a:lnTo>
                <a:lnTo>
                  <a:pt x="36247" y="33079"/>
                </a:lnTo>
                <a:lnTo>
                  <a:pt x="0" y="46621"/>
                </a:lnTo>
                <a:lnTo>
                  <a:pt x="16084" y="222934"/>
                </a:lnTo>
                <a:lnTo>
                  <a:pt x="34518" y="327647"/>
                </a:lnTo>
                <a:lnTo>
                  <a:pt x="67069" y="402108"/>
                </a:lnTo>
                <a:lnTo>
                  <a:pt x="125501" y="487667"/>
                </a:lnTo>
                <a:lnTo>
                  <a:pt x="196994" y="570754"/>
                </a:lnTo>
                <a:lnTo>
                  <a:pt x="256384" y="617202"/>
                </a:lnTo>
                <a:lnTo>
                  <a:pt x="296947" y="637430"/>
                </a:lnTo>
                <a:lnTo>
                  <a:pt x="311962" y="641858"/>
                </a:lnTo>
                <a:lnTo>
                  <a:pt x="363282" y="631376"/>
                </a:lnTo>
                <a:lnTo>
                  <a:pt x="399811" y="611820"/>
                </a:lnTo>
                <a:lnTo>
                  <a:pt x="439032" y="568736"/>
                </a:lnTo>
                <a:lnTo>
                  <a:pt x="498424" y="487667"/>
                </a:lnTo>
                <a:lnTo>
                  <a:pt x="560392" y="359753"/>
                </a:lnTo>
                <a:lnTo>
                  <a:pt x="598827" y="214699"/>
                </a:lnTo>
                <a:lnTo>
                  <a:pt x="618435" y="95868"/>
                </a:lnTo>
                <a:lnTo>
                  <a:pt x="623925" y="46621"/>
                </a:lnTo>
                <a:lnTo>
                  <a:pt x="541062" y="19668"/>
                </a:lnTo>
                <a:lnTo>
                  <a:pt x="480945" y="5827"/>
                </a:lnTo>
                <a:lnTo>
                  <a:pt x="414327" y="728"/>
                </a:lnTo>
                <a:lnTo>
                  <a:pt x="311962"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8" name="Google Shape;68;p8">
            <a:extLst>
              <a:ext uri="{FF2B5EF4-FFF2-40B4-BE49-F238E27FC236}">
                <a16:creationId xmlns:a16="http://schemas.microsoft.com/office/drawing/2014/main" id="{E78CB2A7-4CF2-47C5-D32C-F11A1CB04A06}"/>
              </a:ext>
            </a:extLst>
          </p:cNvPr>
          <p:cNvSpPr/>
          <p:nvPr/>
        </p:nvSpPr>
        <p:spPr>
          <a:xfrm>
            <a:off x="614857" y="744788"/>
            <a:ext cx="291465" cy="599440"/>
          </a:xfrm>
          <a:custGeom>
            <a:avLst/>
            <a:gdLst/>
            <a:ahLst/>
            <a:cxnLst/>
            <a:rect l="l" t="t" r="r" b="b"/>
            <a:pathLst>
              <a:path w="291465" h="599440" extrusionOk="0">
                <a:moveTo>
                  <a:pt x="291312" y="0"/>
                </a:moveTo>
                <a:lnTo>
                  <a:pt x="177520" y="6802"/>
                </a:lnTo>
                <a:lnTo>
                  <a:pt x="84967" y="21767"/>
                </a:lnTo>
                <a:lnTo>
                  <a:pt x="22759" y="36733"/>
                </a:lnTo>
                <a:lnTo>
                  <a:pt x="0" y="43535"/>
                </a:lnTo>
                <a:lnTo>
                  <a:pt x="15018" y="208176"/>
                </a:lnTo>
                <a:lnTo>
                  <a:pt x="32232" y="305957"/>
                </a:lnTo>
                <a:lnTo>
                  <a:pt x="62629" y="375489"/>
                </a:lnTo>
                <a:lnTo>
                  <a:pt x="117195" y="455383"/>
                </a:lnTo>
                <a:lnTo>
                  <a:pt x="183952" y="532969"/>
                </a:lnTo>
                <a:lnTo>
                  <a:pt x="239410" y="576341"/>
                </a:lnTo>
                <a:lnTo>
                  <a:pt x="277290" y="595229"/>
                </a:lnTo>
                <a:lnTo>
                  <a:pt x="291312" y="599363"/>
                </a:lnTo>
                <a:lnTo>
                  <a:pt x="291312"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9" name="Google Shape;69;p8">
            <a:extLst>
              <a:ext uri="{FF2B5EF4-FFF2-40B4-BE49-F238E27FC236}">
                <a16:creationId xmlns:a16="http://schemas.microsoft.com/office/drawing/2014/main" id="{D9467E74-351B-F53F-FDC9-034980E4ABB0}"/>
              </a:ext>
            </a:extLst>
          </p:cNvPr>
          <p:cNvSpPr/>
          <p:nvPr/>
        </p:nvSpPr>
        <p:spPr>
          <a:xfrm>
            <a:off x="906170" y="744788"/>
            <a:ext cx="291465" cy="599440"/>
          </a:xfrm>
          <a:custGeom>
            <a:avLst/>
            <a:gdLst/>
            <a:ahLst/>
            <a:cxnLst/>
            <a:rect l="l" t="t" r="r" b="b"/>
            <a:pathLst>
              <a:path w="291465" h="599440" extrusionOk="0">
                <a:moveTo>
                  <a:pt x="0" y="0"/>
                </a:moveTo>
                <a:lnTo>
                  <a:pt x="0" y="599363"/>
                </a:lnTo>
                <a:lnTo>
                  <a:pt x="14021" y="595229"/>
                </a:lnTo>
                <a:lnTo>
                  <a:pt x="51901" y="576341"/>
                </a:lnTo>
                <a:lnTo>
                  <a:pt x="107359" y="532969"/>
                </a:lnTo>
                <a:lnTo>
                  <a:pt x="174117" y="455383"/>
                </a:lnTo>
                <a:lnTo>
                  <a:pt x="228683" y="375489"/>
                </a:lnTo>
                <a:lnTo>
                  <a:pt x="259079" y="305957"/>
                </a:lnTo>
                <a:lnTo>
                  <a:pt x="276294" y="208176"/>
                </a:lnTo>
                <a:lnTo>
                  <a:pt x="291312" y="43535"/>
                </a:lnTo>
                <a:lnTo>
                  <a:pt x="268553" y="36733"/>
                </a:lnTo>
                <a:lnTo>
                  <a:pt x="206344" y="21767"/>
                </a:lnTo>
                <a:lnTo>
                  <a:pt x="113792" y="6802"/>
                </a:lnTo>
                <a:lnTo>
                  <a:pt x="0" y="0"/>
                </a:lnTo>
                <a:close/>
              </a:path>
            </a:pathLst>
          </a:custGeom>
          <a:solidFill>
            <a:srgbClr val="E9436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0" name="Google Shape;70;p8">
            <a:extLst>
              <a:ext uri="{FF2B5EF4-FFF2-40B4-BE49-F238E27FC236}">
                <a16:creationId xmlns:a16="http://schemas.microsoft.com/office/drawing/2014/main" id="{A658EF01-FFAB-92D4-DE4E-9C1DA55B9AD9}"/>
              </a:ext>
            </a:extLst>
          </p:cNvPr>
          <p:cNvSpPr/>
          <p:nvPr/>
        </p:nvSpPr>
        <p:spPr>
          <a:xfrm>
            <a:off x="705891" y="838437"/>
            <a:ext cx="200660" cy="412115"/>
          </a:xfrm>
          <a:custGeom>
            <a:avLst/>
            <a:gdLst/>
            <a:ahLst/>
            <a:cxnLst/>
            <a:rect l="l" t="t" r="r" b="b"/>
            <a:pathLst>
              <a:path w="200659" h="412115" extrusionOk="0">
                <a:moveTo>
                  <a:pt x="200278" y="0"/>
                </a:moveTo>
                <a:lnTo>
                  <a:pt x="122045" y="4677"/>
                </a:lnTo>
                <a:lnTo>
                  <a:pt x="58415" y="14966"/>
                </a:lnTo>
                <a:lnTo>
                  <a:pt x="15646" y="25256"/>
                </a:lnTo>
                <a:lnTo>
                  <a:pt x="0" y="29933"/>
                </a:lnTo>
                <a:lnTo>
                  <a:pt x="10324" y="143121"/>
                </a:lnTo>
                <a:lnTo>
                  <a:pt x="22158" y="210345"/>
                </a:lnTo>
                <a:lnTo>
                  <a:pt x="43055" y="258149"/>
                </a:lnTo>
                <a:lnTo>
                  <a:pt x="80568" y="313080"/>
                </a:lnTo>
                <a:lnTo>
                  <a:pt x="126469" y="366420"/>
                </a:lnTo>
                <a:lnTo>
                  <a:pt x="164598" y="396238"/>
                </a:lnTo>
                <a:lnTo>
                  <a:pt x="200278" y="412064"/>
                </a:lnTo>
                <a:lnTo>
                  <a:pt x="200278" y="0"/>
                </a:lnTo>
                <a:close/>
              </a:path>
            </a:pathLst>
          </a:custGeom>
          <a:solidFill>
            <a:srgbClr val="87B5B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1" name="Google Shape;71;p8">
            <a:extLst>
              <a:ext uri="{FF2B5EF4-FFF2-40B4-BE49-F238E27FC236}">
                <a16:creationId xmlns:a16="http://schemas.microsoft.com/office/drawing/2014/main" id="{07CE0A46-10A2-52E9-C18F-DB84D8A974B9}"/>
              </a:ext>
            </a:extLst>
          </p:cNvPr>
          <p:cNvSpPr/>
          <p:nvPr/>
        </p:nvSpPr>
        <p:spPr>
          <a:xfrm>
            <a:off x="906170" y="838437"/>
            <a:ext cx="200660" cy="412115"/>
          </a:xfrm>
          <a:custGeom>
            <a:avLst/>
            <a:gdLst/>
            <a:ahLst/>
            <a:cxnLst/>
            <a:rect l="l" t="t" r="r" b="b"/>
            <a:pathLst>
              <a:path w="200659" h="412115" extrusionOk="0">
                <a:moveTo>
                  <a:pt x="0" y="0"/>
                </a:moveTo>
                <a:lnTo>
                  <a:pt x="0" y="412064"/>
                </a:lnTo>
                <a:lnTo>
                  <a:pt x="9639" y="409222"/>
                </a:lnTo>
                <a:lnTo>
                  <a:pt x="73809" y="366420"/>
                </a:lnTo>
                <a:lnTo>
                  <a:pt x="119710" y="313080"/>
                </a:lnTo>
                <a:lnTo>
                  <a:pt x="157223" y="258149"/>
                </a:lnTo>
                <a:lnTo>
                  <a:pt x="178120" y="210345"/>
                </a:lnTo>
                <a:lnTo>
                  <a:pt x="189954" y="143121"/>
                </a:lnTo>
                <a:lnTo>
                  <a:pt x="200279" y="29933"/>
                </a:lnTo>
                <a:lnTo>
                  <a:pt x="184632" y="25256"/>
                </a:lnTo>
                <a:lnTo>
                  <a:pt x="141863" y="14966"/>
                </a:lnTo>
                <a:lnTo>
                  <a:pt x="78233" y="4677"/>
                </a:lnTo>
                <a:lnTo>
                  <a:pt x="0" y="0"/>
                </a:lnTo>
                <a:close/>
              </a:path>
            </a:pathLst>
          </a:custGeom>
          <a:solidFill>
            <a:srgbClr val="C63A5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2" name="Google Shape;72;p8">
            <a:extLst>
              <a:ext uri="{FF2B5EF4-FFF2-40B4-BE49-F238E27FC236}">
                <a16:creationId xmlns:a16="http://schemas.microsoft.com/office/drawing/2014/main" id="{387D1157-ECC2-C316-EC5E-17F1DC1F6E53}"/>
              </a:ext>
            </a:extLst>
          </p:cNvPr>
          <p:cNvSpPr/>
          <p:nvPr/>
        </p:nvSpPr>
        <p:spPr>
          <a:xfrm>
            <a:off x="743012" y="883423"/>
            <a:ext cx="59690" cy="50800"/>
          </a:xfrm>
          <a:custGeom>
            <a:avLst/>
            <a:gdLst/>
            <a:ahLst/>
            <a:cxnLst/>
            <a:rect l="l" t="t" r="r" b="b"/>
            <a:pathLst>
              <a:path w="59690" h="50800" extrusionOk="0">
                <a:moveTo>
                  <a:pt x="59499" y="0"/>
                </a:moveTo>
                <a:lnTo>
                  <a:pt x="36336" y="1990"/>
                </a:lnTo>
                <a:lnTo>
                  <a:pt x="17424" y="7421"/>
                </a:lnTo>
                <a:lnTo>
                  <a:pt x="4674" y="15478"/>
                </a:lnTo>
                <a:lnTo>
                  <a:pt x="0" y="25349"/>
                </a:lnTo>
                <a:lnTo>
                  <a:pt x="4674" y="35219"/>
                </a:lnTo>
                <a:lnTo>
                  <a:pt x="17424" y="43276"/>
                </a:lnTo>
                <a:lnTo>
                  <a:pt x="36336" y="48707"/>
                </a:lnTo>
                <a:lnTo>
                  <a:pt x="59499" y="50698"/>
                </a:lnTo>
                <a:lnTo>
                  <a:pt x="59499" y="47015"/>
                </a:lnTo>
                <a:lnTo>
                  <a:pt x="43160" y="45107"/>
                </a:lnTo>
                <a:lnTo>
                  <a:pt x="31249" y="40120"/>
                </a:lnTo>
                <a:lnTo>
                  <a:pt x="23961" y="33165"/>
                </a:lnTo>
                <a:lnTo>
                  <a:pt x="21488" y="25349"/>
                </a:lnTo>
                <a:lnTo>
                  <a:pt x="23961" y="17534"/>
                </a:lnTo>
                <a:lnTo>
                  <a:pt x="31249" y="10583"/>
                </a:lnTo>
                <a:lnTo>
                  <a:pt x="43160" y="5602"/>
                </a:lnTo>
                <a:lnTo>
                  <a:pt x="59499" y="3695"/>
                </a:lnTo>
                <a:lnTo>
                  <a:pt x="59499"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3" name="Google Shape;73;p8">
            <a:extLst>
              <a:ext uri="{FF2B5EF4-FFF2-40B4-BE49-F238E27FC236}">
                <a16:creationId xmlns:a16="http://schemas.microsoft.com/office/drawing/2014/main" id="{794FC98B-4EE7-B38D-8A48-CE068584D32C}"/>
              </a:ext>
            </a:extLst>
          </p:cNvPr>
          <p:cNvSpPr/>
          <p:nvPr/>
        </p:nvSpPr>
        <p:spPr>
          <a:xfrm>
            <a:off x="803574" y="875198"/>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4" name="Google Shape;74;p8">
            <a:extLst>
              <a:ext uri="{FF2B5EF4-FFF2-40B4-BE49-F238E27FC236}">
                <a16:creationId xmlns:a16="http://schemas.microsoft.com/office/drawing/2014/main" id="{3049022A-64D9-123B-97C4-4E4D216E5F91}"/>
              </a:ext>
            </a:extLst>
          </p:cNvPr>
          <p:cNvSpPr/>
          <p:nvPr/>
        </p:nvSpPr>
        <p:spPr>
          <a:xfrm>
            <a:off x="806500" y="875200"/>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5" name="Google Shape;75;p8">
            <a:extLst>
              <a:ext uri="{FF2B5EF4-FFF2-40B4-BE49-F238E27FC236}">
                <a16:creationId xmlns:a16="http://schemas.microsoft.com/office/drawing/2014/main" id="{4E60CACF-7AE5-9270-FD3C-AEE805DB6606}"/>
              </a:ext>
            </a:extLst>
          </p:cNvPr>
          <p:cNvSpPr/>
          <p:nvPr/>
        </p:nvSpPr>
        <p:spPr>
          <a:xfrm>
            <a:off x="829716" y="895699"/>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698"/>
                </a:lnTo>
                <a:lnTo>
                  <a:pt x="23162" y="48707"/>
                </a:lnTo>
                <a:lnTo>
                  <a:pt x="42075" y="43276"/>
                </a:lnTo>
                <a:lnTo>
                  <a:pt x="54824" y="35219"/>
                </a:lnTo>
                <a:lnTo>
                  <a:pt x="59499" y="25349"/>
                </a:lnTo>
                <a:lnTo>
                  <a:pt x="54824" y="15478"/>
                </a:lnTo>
                <a:lnTo>
                  <a:pt x="42075" y="7421"/>
                </a:lnTo>
                <a:lnTo>
                  <a:pt x="23162" y="1990"/>
                </a:lnTo>
                <a:lnTo>
                  <a:pt x="0"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6" name="Google Shape;76;p8">
            <a:extLst>
              <a:ext uri="{FF2B5EF4-FFF2-40B4-BE49-F238E27FC236}">
                <a16:creationId xmlns:a16="http://schemas.microsoft.com/office/drawing/2014/main" id="{423D9817-361D-2E5C-04A9-18E3F1A1F2B8}"/>
              </a:ext>
            </a:extLst>
          </p:cNvPr>
          <p:cNvSpPr/>
          <p:nvPr/>
        </p:nvSpPr>
        <p:spPr>
          <a:xfrm>
            <a:off x="828654" y="887477"/>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7" name="Google Shape;77;p8">
            <a:extLst>
              <a:ext uri="{FF2B5EF4-FFF2-40B4-BE49-F238E27FC236}">
                <a16:creationId xmlns:a16="http://schemas.microsoft.com/office/drawing/2014/main" id="{A2CADBD2-F270-67C1-19D4-D88B1E597CF2}"/>
              </a:ext>
            </a:extLst>
          </p:cNvPr>
          <p:cNvSpPr/>
          <p:nvPr/>
        </p:nvSpPr>
        <p:spPr>
          <a:xfrm>
            <a:off x="825728" y="883169"/>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8" name="Google Shape;78;p8">
            <a:extLst>
              <a:ext uri="{FF2B5EF4-FFF2-40B4-BE49-F238E27FC236}">
                <a16:creationId xmlns:a16="http://schemas.microsoft.com/office/drawing/2014/main" id="{FE76D59A-FF96-824D-70D2-145AE51E61B1}"/>
              </a:ext>
            </a:extLst>
          </p:cNvPr>
          <p:cNvSpPr/>
          <p:nvPr/>
        </p:nvSpPr>
        <p:spPr>
          <a:xfrm>
            <a:off x="924408" y="939198"/>
            <a:ext cx="59690" cy="50800"/>
          </a:xfrm>
          <a:custGeom>
            <a:avLst/>
            <a:gdLst/>
            <a:ahLst/>
            <a:cxnLst/>
            <a:rect l="l" t="t" r="r" b="b"/>
            <a:pathLst>
              <a:path w="59690" h="50800" extrusionOk="0">
                <a:moveTo>
                  <a:pt x="59499" y="0"/>
                </a:moveTo>
                <a:lnTo>
                  <a:pt x="36342" y="1992"/>
                </a:lnTo>
                <a:lnTo>
                  <a:pt x="17429" y="7426"/>
                </a:lnTo>
                <a:lnTo>
                  <a:pt x="4676" y="15484"/>
                </a:lnTo>
                <a:lnTo>
                  <a:pt x="0" y="25349"/>
                </a:lnTo>
                <a:lnTo>
                  <a:pt x="4676" y="35221"/>
                </a:lnTo>
                <a:lnTo>
                  <a:pt x="17429" y="43283"/>
                </a:lnTo>
                <a:lnTo>
                  <a:pt x="36342" y="48718"/>
                </a:lnTo>
                <a:lnTo>
                  <a:pt x="59499" y="50711"/>
                </a:lnTo>
                <a:lnTo>
                  <a:pt x="59499" y="47015"/>
                </a:lnTo>
                <a:lnTo>
                  <a:pt x="43160" y="45107"/>
                </a:lnTo>
                <a:lnTo>
                  <a:pt x="31249" y="40120"/>
                </a:lnTo>
                <a:lnTo>
                  <a:pt x="23961" y="33165"/>
                </a:lnTo>
                <a:lnTo>
                  <a:pt x="21488" y="25349"/>
                </a:lnTo>
                <a:lnTo>
                  <a:pt x="23961" y="17540"/>
                </a:lnTo>
                <a:lnTo>
                  <a:pt x="31249" y="10588"/>
                </a:lnTo>
                <a:lnTo>
                  <a:pt x="43160" y="5603"/>
                </a:lnTo>
                <a:lnTo>
                  <a:pt x="59499" y="3695"/>
                </a:lnTo>
                <a:lnTo>
                  <a:pt x="59499"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9" name="Google Shape;79;p8">
            <a:extLst>
              <a:ext uri="{FF2B5EF4-FFF2-40B4-BE49-F238E27FC236}">
                <a16:creationId xmlns:a16="http://schemas.microsoft.com/office/drawing/2014/main" id="{49060EF3-C303-38A7-C366-40BC78C9011C}"/>
              </a:ext>
            </a:extLst>
          </p:cNvPr>
          <p:cNvSpPr/>
          <p:nvPr/>
        </p:nvSpPr>
        <p:spPr>
          <a:xfrm>
            <a:off x="984970" y="930976"/>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0" name="Google Shape;80;p8">
            <a:extLst>
              <a:ext uri="{FF2B5EF4-FFF2-40B4-BE49-F238E27FC236}">
                <a16:creationId xmlns:a16="http://schemas.microsoft.com/office/drawing/2014/main" id="{4DC87D12-8CF4-909E-4FDE-DBA1B177FCE8}"/>
              </a:ext>
            </a:extLst>
          </p:cNvPr>
          <p:cNvSpPr/>
          <p:nvPr/>
        </p:nvSpPr>
        <p:spPr>
          <a:xfrm>
            <a:off x="987893" y="930977"/>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1" name="Google Shape;81;p8">
            <a:extLst>
              <a:ext uri="{FF2B5EF4-FFF2-40B4-BE49-F238E27FC236}">
                <a16:creationId xmlns:a16="http://schemas.microsoft.com/office/drawing/2014/main" id="{6ABA5209-4FB0-B417-DFF5-59DF1B1263AD}"/>
              </a:ext>
            </a:extLst>
          </p:cNvPr>
          <p:cNvSpPr/>
          <p:nvPr/>
        </p:nvSpPr>
        <p:spPr>
          <a:xfrm>
            <a:off x="1011111" y="951473"/>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711"/>
                </a:lnTo>
                <a:lnTo>
                  <a:pt x="23157" y="48718"/>
                </a:lnTo>
                <a:lnTo>
                  <a:pt x="42070" y="43283"/>
                </a:lnTo>
                <a:lnTo>
                  <a:pt x="54822" y="35221"/>
                </a:lnTo>
                <a:lnTo>
                  <a:pt x="59499" y="25349"/>
                </a:lnTo>
                <a:lnTo>
                  <a:pt x="54822" y="15484"/>
                </a:lnTo>
                <a:lnTo>
                  <a:pt x="42070" y="7426"/>
                </a:lnTo>
                <a:lnTo>
                  <a:pt x="23157" y="1992"/>
                </a:lnTo>
                <a:lnTo>
                  <a:pt x="0"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2" name="Google Shape;82;p8">
            <a:extLst>
              <a:ext uri="{FF2B5EF4-FFF2-40B4-BE49-F238E27FC236}">
                <a16:creationId xmlns:a16="http://schemas.microsoft.com/office/drawing/2014/main" id="{9CD204DD-326C-173A-743B-BB2506BB7425}"/>
              </a:ext>
            </a:extLst>
          </p:cNvPr>
          <p:cNvSpPr/>
          <p:nvPr/>
        </p:nvSpPr>
        <p:spPr>
          <a:xfrm>
            <a:off x="1010050" y="943251"/>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3" name="Google Shape;83;p8">
            <a:extLst>
              <a:ext uri="{FF2B5EF4-FFF2-40B4-BE49-F238E27FC236}">
                <a16:creationId xmlns:a16="http://schemas.microsoft.com/office/drawing/2014/main" id="{CA1B48E1-B61C-D399-B86C-4540ECD001B2}"/>
              </a:ext>
            </a:extLst>
          </p:cNvPr>
          <p:cNvSpPr/>
          <p:nvPr/>
        </p:nvSpPr>
        <p:spPr>
          <a:xfrm>
            <a:off x="1007125" y="938945"/>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4" name="Google Shape;84;p8">
            <a:extLst>
              <a:ext uri="{FF2B5EF4-FFF2-40B4-BE49-F238E27FC236}">
                <a16:creationId xmlns:a16="http://schemas.microsoft.com/office/drawing/2014/main" id="{D09ED136-15CF-D334-2B68-4A2FAF16B990}"/>
              </a:ext>
            </a:extLst>
          </p:cNvPr>
          <p:cNvSpPr/>
          <p:nvPr/>
        </p:nvSpPr>
        <p:spPr>
          <a:xfrm>
            <a:off x="904871" y="754905"/>
            <a:ext cx="289560" cy="43815"/>
          </a:xfrm>
          <a:custGeom>
            <a:avLst/>
            <a:gdLst/>
            <a:ahLst/>
            <a:cxnLst/>
            <a:rect l="l" t="t" r="r" b="b"/>
            <a:pathLst>
              <a:path w="289559" h="43815" extrusionOk="0">
                <a:moveTo>
                  <a:pt x="289433" y="43243"/>
                </a:moveTo>
                <a:lnTo>
                  <a:pt x="212551" y="18243"/>
                </a:lnTo>
                <a:lnTo>
                  <a:pt x="156775" y="5405"/>
                </a:lnTo>
                <a:lnTo>
                  <a:pt x="94969" y="675"/>
                </a:lnTo>
                <a:lnTo>
                  <a:pt x="0" y="0"/>
                </a:lnTo>
              </a:path>
            </a:pathLst>
          </a:custGeom>
          <a:noFill/>
          <a:ln w="18275" cap="flat" cmpd="sng">
            <a:solidFill>
              <a:srgbClr val="BC3854"/>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5" name="Google Shape;85;p8">
            <a:extLst>
              <a:ext uri="{FF2B5EF4-FFF2-40B4-BE49-F238E27FC236}">
                <a16:creationId xmlns:a16="http://schemas.microsoft.com/office/drawing/2014/main" id="{ECB088C3-812C-6A34-6898-01F698A9EAAA}"/>
              </a:ext>
            </a:extLst>
          </p:cNvPr>
          <p:cNvSpPr/>
          <p:nvPr/>
        </p:nvSpPr>
        <p:spPr>
          <a:xfrm>
            <a:off x="615441" y="754903"/>
            <a:ext cx="289560" cy="43815"/>
          </a:xfrm>
          <a:custGeom>
            <a:avLst/>
            <a:gdLst/>
            <a:ahLst/>
            <a:cxnLst/>
            <a:rect l="l" t="t" r="r" b="b"/>
            <a:pathLst>
              <a:path w="289559" h="43815" extrusionOk="0">
                <a:moveTo>
                  <a:pt x="289433" y="0"/>
                </a:moveTo>
                <a:lnTo>
                  <a:pt x="176373" y="6756"/>
                </a:lnTo>
                <a:lnTo>
                  <a:pt x="84418" y="21621"/>
                </a:lnTo>
                <a:lnTo>
                  <a:pt x="22612" y="36486"/>
                </a:lnTo>
                <a:lnTo>
                  <a:pt x="0" y="43243"/>
                </a:lnTo>
              </a:path>
            </a:pathLst>
          </a:custGeom>
          <a:noFill/>
          <a:ln w="18275" cap="flat" cmpd="sng">
            <a:solidFill>
              <a:srgbClr val="81ADAA"/>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6" name="Google Shape;86;p8">
            <a:extLst>
              <a:ext uri="{FF2B5EF4-FFF2-40B4-BE49-F238E27FC236}">
                <a16:creationId xmlns:a16="http://schemas.microsoft.com/office/drawing/2014/main" id="{D12CFE46-6552-69DA-A748-D6D65CC0D2A4}"/>
              </a:ext>
            </a:extLst>
          </p:cNvPr>
          <p:cNvSpPr/>
          <p:nvPr/>
        </p:nvSpPr>
        <p:spPr>
          <a:xfrm>
            <a:off x="616468" y="786751"/>
            <a:ext cx="290195" cy="555625"/>
          </a:xfrm>
          <a:custGeom>
            <a:avLst/>
            <a:gdLst/>
            <a:ahLst/>
            <a:cxnLst/>
            <a:rect l="l" t="t" r="r" b="b"/>
            <a:pathLst>
              <a:path w="290194" h="555625" extrusionOk="0">
                <a:moveTo>
                  <a:pt x="0" y="0"/>
                </a:moveTo>
                <a:lnTo>
                  <a:pt x="15016" y="165450"/>
                </a:lnTo>
                <a:lnTo>
                  <a:pt x="32172" y="263567"/>
                </a:lnTo>
                <a:lnTo>
                  <a:pt x="62400" y="333021"/>
                </a:lnTo>
                <a:lnTo>
                  <a:pt x="116636" y="412483"/>
                </a:lnTo>
                <a:lnTo>
                  <a:pt x="182993" y="489600"/>
                </a:lnTo>
                <a:lnTo>
                  <a:pt x="238115" y="532707"/>
                </a:lnTo>
                <a:lnTo>
                  <a:pt x="275763" y="551479"/>
                </a:lnTo>
                <a:lnTo>
                  <a:pt x="289699" y="555586"/>
                </a:lnTo>
              </a:path>
            </a:pathLst>
          </a:custGeom>
          <a:noFill/>
          <a:ln w="9525" cap="flat" cmpd="sng">
            <a:solidFill>
              <a:srgbClr val="FDEFC6"/>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7" name="Google Shape;87;p8">
            <a:extLst>
              <a:ext uri="{FF2B5EF4-FFF2-40B4-BE49-F238E27FC236}">
                <a16:creationId xmlns:a16="http://schemas.microsoft.com/office/drawing/2014/main" id="{95DCCCD8-41FF-A794-8D08-25E9A76203D8}"/>
              </a:ext>
            </a:extLst>
          </p:cNvPr>
          <p:cNvSpPr/>
          <p:nvPr/>
        </p:nvSpPr>
        <p:spPr>
          <a:xfrm>
            <a:off x="906170" y="786745"/>
            <a:ext cx="289560" cy="555625"/>
          </a:xfrm>
          <a:custGeom>
            <a:avLst/>
            <a:gdLst/>
            <a:ahLst/>
            <a:cxnLst/>
            <a:rect l="l" t="t" r="r" b="b"/>
            <a:pathLst>
              <a:path w="289559" h="555625" extrusionOk="0">
                <a:moveTo>
                  <a:pt x="0" y="555586"/>
                </a:moveTo>
                <a:lnTo>
                  <a:pt x="47638" y="545864"/>
                </a:lnTo>
                <a:lnTo>
                  <a:pt x="81545" y="527716"/>
                </a:lnTo>
                <a:lnTo>
                  <a:pt x="117945" y="487728"/>
                </a:lnTo>
                <a:lnTo>
                  <a:pt x="173062" y="412483"/>
                </a:lnTo>
                <a:lnTo>
                  <a:pt x="230554" y="293275"/>
                </a:lnTo>
                <a:lnTo>
                  <a:pt x="266184" y="157568"/>
                </a:lnTo>
                <a:lnTo>
                  <a:pt x="284342" y="46198"/>
                </a:lnTo>
                <a:lnTo>
                  <a:pt x="289420" y="0"/>
                </a:lnTo>
              </a:path>
            </a:pathLst>
          </a:custGeom>
          <a:noFill/>
          <a:ln w="9525" cap="flat" cmpd="sng">
            <a:solidFill>
              <a:srgbClr val="C5B27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8" name="Google Shape;88;p8">
            <a:extLst>
              <a:ext uri="{FF2B5EF4-FFF2-40B4-BE49-F238E27FC236}">
                <a16:creationId xmlns:a16="http://schemas.microsoft.com/office/drawing/2014/main" id="{CA1C2B32-17F6-2031-BB22-79A7A1D77097}"/>
              </a:ext>
            </a:extLst>
          </p:cNvPr>
          <p:cNvSpPr/>
          <p:nvPr/>
        </p:nvSpPr>
        <p:spPr>
          <a:xfrm>
            <a:off x="612278" y="743164"/>
            <a:ext cx="588010" cy="52069"/>
          </a:xfrm>
          <a:custGeom>
            <a:avLst/>
            <a:gdLst/>
            <a:ahLst/>
            <a:cxnLst/>
            <a:rect l="l" t="t" r="r" b="b"/>
            <a:pathLst>
              <a:path w="588010" h="52070" extrusionOk="0">
                <a:moveTo>
                  <a:pt x="293890" y="0"/>
                </a:moveTo>
                <a:lnTo>
                  <a:pt x="179090" y="6861"/>
                </a:lnTo>
                <a:lnTo>
                  <a:pt x="85718" y="21958"/>
                </a:lnTo>
                <a:lnTo>
                  <a:pt x="22960" y="37054"/>
                </a:lnTo>
                <a:lnTo>
                  <a:pt x="0" y="43916"/>
                </a:lnTo>
                <a:lnTo>
                  <a:pt x="10147" y="51777"/>
                </a:lnTo>
                <a:lnTo>
                  <a:pt x="85511" y="27262"/>
                </a:lnTo>
                <a:lnTo>
                  <a:pt x="140188" y="14673"/>
                </a:lnTo>
                <a:lnTo>
                  <a:pt x="200781" y="10035"/>
                </a:lnTo>
                <a:lnTo>
                  <a:pt x="469948" y="9372"/>
                </a:lnTo>
                <a:lnTo>
                  <a:pt x="453080" y="5489"/>
                </a:lnTo>
                <a:lnTo>
                  <a:pt x="390322" y="686"/>
                </a:lnTo>
                <a:lnTo>
                  <a:pt x="293890" y="0"/>
                </a:lnTo>
                <a:close/>
              </a:path>
              <a:path w="588010" h="52070" extrusionOk="0">
                <a:moveTo>
                  <a:pt x="469948" y="9372"/>
                </a:moveTo>
                <a:lnTo>
                  <a:pt x="293890" y="9372"/>
                </a:lnTo>
                <a:lnTo>
                  <a:pt x="404734" y="15998"/>
                </a:lnTo>
                <a:lnTo>
                  <a:pt x="494885" y="30575"/>
                </a:lnTo>
                <a:lnTo>
                  <a:pt x="555478" y="45152"/>
                </a:lnTo>
                <a:lnTo>
                  <a:pt x="577646" y="51777"/>
                </a:lnTo>
                <a:lnTo>
                  <a:pt x="587781" y="43916"/>
                </a:lnTo>
                <a:lnTo>
                  <a:pt x="509715" y="18527"/>
                </a:lnTo>
                <a:lnTo>
                  <a:pt x="469948" y="9372"/>
                </a:lnTo>
                <a:close/>
              </a:path>
            </a:pathLst>
          </a:custGeom>
          <a:solidFill>
            <a:srgbClr val="69590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9" name="Google Shape;89;p8">
            <a:extLst>
              <a:ext uri="{FF2B5EF4-FFF2-40B4-BE49-F238E27FC236}">
                <a16:creationId xmlns:a16="http://schemas.microsoft.com/office/drawing/2014/main" id="{88E612DB-309A-0488-DA18-64F41144C0B6}"/>
              </a:ext>
            </a:extLst>
          </p:cNvPr>
          <p:cNvSpPr/>
          <p:nvPr/>
        </p:nvSpPr>
        <p:spPr>
          <a:xfrm>
            <a:off x="569511" y="1066960"/>
            <a:ext cx="669875" cy="109937"/>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1" name="Google Shape;91;p8">
            <a:extLst>
              <a:ext uri="{FF2B5EF4-FFF2-40B4-BE49-F238E27FC236}">
                <a16:creationId xmlns:a16="http://schemas.microsoft.com/office/drawing/2014/main" id="{D626064E-811D-7982-2DE0-F039F61646CB}"/>
              </a:ext>
            </a:extLst>
          </p:cNvPr>
          <p:cNvSpPr txBox="1"/>
          <p:nvPr/>
        </p:nvSpPr>
        <p:spPr>
          <a:xfrm>
            <a:off x="397390" y="1401585"/>
            <a:ext cx="1014094" cy="543739"/>
          </a:xfrm>
          <a:prstGeom prst="rect">
            <a:avLst/>
          </a:prstGeom>
          <a:noFill/>
          <a:ln>
            <a:noFill/>
          </a:ln>
        </p:spPr>
        <p:txBody>
          <a:bodyPr spcFirstLastPara="1" wrap="square" lIns="0" tIns="12700" rIns="0" bIns="0" anchor="t"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rgbClr val="928989"/>
                </a:solidFill>
                <a:latin typeface="Lato"/>
                <a:ea typeface="Lato"/>
                <a:cs typeface="Lato"/>
                <a:sym typeface="Lato"/>
              </a:rPr>
              <a:t>Penny Price Academy</a:t>
            </a:r>
            <a:endParaRPr sz="800" b="0" i="0" u="none" strike="noStrike" cap="none">
              <a:solidFill>
                <a:schemeClr val="dk1"/>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endParaRPr sz="800" b="1" i="0" u="none" strike="noStrike" cap="none">
              <a:solidFill>
                <a:srgbClr val="4F4B4D"/>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r>
              <a:rPr lang="en-GB" sz="800" b="1" i="0" u="none" strike="noStrike" cap="none">
                <a:solidFill>
                  <a:schemeClr val="tx1"/>
                </a:solidFill>
                <a:latin typeface="Lato"/>
                <a:ea typeface="Lato"/>
                <a:cs typeface="Lato"/>
                <a:sym typeface="Lato"/>
              </a:rPr>
              <a:t>Saturday Club</a:t>
            </a:r>
          </a:p>
          <a:p>
            <a:pPr marL="0" marR="0" lvl="0" indent="0" algn="ctr" rtl="0">
              <a:lnSpc>
                <a:spcPct val="100000"/>
              </a:lnSpc>
              <a:spcBef>
                <a:spcPts val="100"/>
              </a:spcBef>
              <a:spcAft>
                <a:spcPts val="0"/>
              </a:spcAft>
              <a:buClr>
                <a:srgbClr val="000000"/>
              </a:buClr>
              <a:buSzPts val="800"/>
              <a:buFont typeface="Arial"/>
              <a:buNone/>
            </a:pPr>
            <a:r>
              <a:rPr lang="en-GB" sz="800" b="1">
                <a:solidFill>
                  <a:schemeClr val="tx1"/>
                </a:solidFill>
                <a:latin typeface="Lato"/>
                <a:ea typeface="Lato"/>
                <a:cs typeface="Lato"/>
                <a:sym typeface="Lato"/>
              </a:rPr>
              <a:t>November 2024</a:t>
            </a:r>
            <a:endParaRPr sz="800" b="0" i="0" u="none" strike="noStrike" cap="none">
              <a:solidFill>
                <a:schemeClr val="tx1"/>
              </a:solidFill>
              <a:latin typeface="Lato Black"/>
              <a:ea typeface="Lato Black"/>
              <a:cs typeface="Lato Black"/>
              <a:sym typeface="Lato Black"/>
            </a:endParaRPr>
          </a:p>
        </p:txBody>
      </p:sp>
      <p:sp>
        <p:nvSpPr>
          <p:cNvPr id="92" name="Google Shape;92;p8">
            <a:extLst>
              <a:ext uri="{FF2B5EF4-FFF2-40B4-BE49-F238E27FC236}">
                <a16:creationId xmlns:a16="http://schemas.microsoft.com/office/drawing/2014/main" id="{E8CC4A01-CB28-F58A-0209-17D293B3AEE7}"/>
              </a:ext>
            </a:extLst>
          </p:cNvPr>
          <p:cNvSpPr txBox="1"/>
          <p:nvPr/>
        </p:nvSpPr>
        <p:spPr>
          <a:xfrm>
            <a:off x="1933106" y="1947229"/>
            <a:ext cx="6848222" cy="3785611"/>
          </a:xfrm>
          <a:prstGeom prst="rect">
            <a:avLst/>
          </a:prstGeom>
          <a:noFill/>
          <a:ln>
            <a:noFill/>
          </a:ln>
        </p:spPr>
        <p:txBody>
          <a:bodyPr spcFirstLastPara="1" wrap="square" lIns="91425" tIns="45700" rIns="91425" bIns="45700" anchor="t" anchorCtr="0">
            <a:spAutoFit/>
          </a:bodyPr>
          <a:lstStyle/>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Cancer: Prostate, lung, and colorectal cancers are common in men</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Heart disease</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Alcohol</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Respiratory diseases</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Testicular problems</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Obesity</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Vision and hearing loss</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Baldness and beard growth</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Benign prostatic hyperplasia (BPH</a:t>
            </a:r>
          </a:p>
        </p:txBody>
      </p:sp>
      <p:sp>
        <p:nvSpPr>
          <p:cNvPr id="2" name="Google Shape;90;p8">
            <a:extLst>
              <a:ext uri="{FF2B5EF4-FFF2-40B4-BE49-F238E27FC236}">
                <a16:creationId xmlns:a16="http://schemas.microsoft.com/office/drawing/2014/main" id="{7B7E81DC-6CC1-528C-1B11-45BCDA2AADFB}"/>
              </a:ext>
            </a:extLst>
          </p:cNvPr>
          <p:cNvSpPr txBox="1">
            <a:spLocks/>
          </p:cNvSpPr>
          <p:nvPr/>
        </p:nvSpPr>
        <p:spPr>
          <a:xfrm>
            <a:off x="2091574" y="600783"/>
            <a:ext cx="6768384" cy="443711"/>
          </a:xfrm>
          <a:prstGeom prst="rect">
            <a:avLst/>
          </a:prstGeom>
          <a:noFill/>
          <a:ln>
            <a:noFill/>
          </a:ln>
        </p:spPr>
        <p:txBody>
          <a:bodyPr spcFirstLastPara="1" wrap="square" lIns="0" tIns="1270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000" b="1" i="0" u="none" strike="noStrike" cap="none">
                <a:solidFill>
                  <a:schemeClr val="dk1"/>
                </a:solidFill>
                <a:latin typeface="Lato"/>
                <a:ea typeface="Lato"/>
                <a:cs typeface="Lato"/>
                <a:sym typeface="Lato"/>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12699"/>
            <a:r>
              <a:rPr lang="en-GB" sz="3200">
                <a:solidFill>
                  <a:srgbClr val="FF0000"/>
                </a:solidFill>
              </a:rPr>
              <a:t>Some of the top health concerns for men include:</a:t>
            </a:r>
            <a:endParaRPr lang="en-GB">
              <a:solidFill>
                <a:srgbClr val="FF0000"/>
              </a:solidFill>
            </a:endParaRPr>
          </a:p>
        </p:txBody>
      </p:sp>
      <p:pic>
        <p:nvPicPr>
          <p:cNvPr id="3" name="Picture 2" descr="Free Magnolia Branches photo and picture">
            <a:extLst>
              <a:ext uri="{FF2B5EF4-FFF2-40B4-BE49-F238E27FC236}">
                <a16:creationId xmlns:a16="http://schemas.microsoft.com/office/drawing/2014/main" id="{1380A8AF-DB4A-8E83-AF48-3DFDD7546623}"/>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42826" r="41038"/>
          <a:stretch/>
        </p:blipFill>
        <p:spPr bwMode="auto">
          <a:xfrm>
            <a:off x="8890222" y="28575"/>
            <a:ext cx="1803178" cy="7562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6197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 name="Google Shape;170;p11">
            <a:extLst>
              <a:ext uri="{FF2B5EF4-FFF2-40B4-BE49-F238E27FC236}">
                <a16:creationId xmlns:a16="http://schemas.microsoft.com/office/drawing/2014/main" id="{38AE29D9-DC0C-047B-5B0B-E3C60C0C0647}"/>
              </a:ext>
            </a:extLst>
          </p:cNvPr>
          <p:cNvSpPr/>
          <p:nvPr/>
        </p:nvSpPr>
        <p:spPr>
          <a:xfrm>
            <a:off x="0" y="0"/>
            <a:ext cx="1803171" cy="7562850"/>
          </a:xfrm>
          <a:prstGeom prst="rect">
            <a:avLst/>
          </a:prstGeom>
          <a:solidFill>
            <a:schemeClr val="bg1">
              <a:lumMod val="9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63" name="Google Shape;63;p8"/>
          <p:cNvSpPr/>
          <p:nvPr/>
        </p:nvSpPr>
        <p:spPr>
          <a:xfrm>
            <a:off x="1803175" y="0"/>
            <a:ext cx="0" cy="2754630"/>
          </a:xfrm>
          <a:custGeom>
            <a:avLst/>
            <a:gdLst/>
            <a:ahLst/>
            <a:cxnLst/>
            <a:rect l="l" t="t" r="r" b="b"/>
            <a:pathLst>
              <a:path w="120000" h="2754630" extrusionOk="0">
                <a:moveTo>
                  <a:pt x="0" y="0"/>
                </a:moveTo>
                <a:lnTo>
                  <a:pt x="0" y="2754007"/>
                </a:lnTo>
              </a:path>
            </a:pathLst>
          </a:custGeom>
          <a:noFill/>
          <a:ln w="9525" cap="flat" cmpd="sng">
            <a:solidFill>
              <a:srgbClr val="B3B2B2"/>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4" name="Google Shape;64;p8"/>
          <p:cNvSpPr/>
          <p:nvPr/>
        </p:nvSpPr>
        <p:spPr>
          <a:xfrm>
            <a:off x="419163" y="540004"/>
            <a:ext cx="971143" cy="828624"/>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5" name="Google Shape;65;p8"/>
          <p:cNvSpPr/>
          <p:nvPr/>
        </p:nvSpPr>
        <p:spPr>
          <a:xfrm>
            <a:off x="473780" y="1215607"/>
            <a:ext cx="353060" cy="149860"/>
          </a:xfrm>
          <a:custGeom>
            <a:avLst/>
            <a:gdLst/>
            <a:ahLst/>
            <a:cxnLst/>
            <a:rect l="l" t="t" r="r" b="b"/>
            <a:pathLst>
              <a:path w="353059" h="149859" extrusionOk="0">
                <a:moveTo>
                  <a:pt x="281487" y="97696"/>
                </a:moveTo>
                <a:lnTo>
                  <a:pt x="226773" y="97696"/>
                </a:lnTo>
                <a:lnTo>
                  <a:pt x="249750" y="99118"/>
                </a:lnTo>
                <a:lnTo>
                  <a:pt x="276665" y="105540"/>
                </a:lnTo>
                <a:lnTo>
                  <a:pt x="318659" y="123635"/>
                </a:lnTo>
                <a:lnTo>
                  <a:pt x="346172" y="147327"/>
                </a:lnTo>
                <a:lnTo>
                  <a:pt x="351887" y="149791"/>
                </a:lnTo>
                <a:lnTo>
                  <a:pt x="315687" y="113550"/>
                </a:lnTo>
                <a:lnTo>
                  <a:pt x="282960" y="98071"/>
                </a:lnTo>
                <a:lnTo>
                  <a:pt x="281487" y="97696"/>
                </a:lnTo>
                <a:close/>
              </a:path>
              <a:path w="353059" h="149859" extrusionOk="0">
                <a:moveTo>
                  <a:pt x="218538" y="120835"/>
                </a:moveTo>
                <a:lnTo>
                  <a:pt x="203106" y="120835"/>
                </a:lnTo>
                <a:lnTo>
                  <a:pt x="205392" y="121825"/>
                </a:lnTo>
                <a:lnTo>
                  <a:pt x="204897" y="122968"/>
                </a:lnTo>
                <a:lnTo>
                  <a:pt x="205062" y="125750"/>
                </a:lnTo>
                <a:lnTo>
                  <a:pt x="211920" y="128696"/>
                </a:lnTo>
                <a:lnTo>
                  <a:pt x="217965" y="127248"/>
                </a:lnTo>
                <a:lnTo>
                  <a:pt x="219451" y="123819"/>
                </a:lnTo>
                <a:lnTo>
                  <a:pt x="218595" y="120888"/>
                </a:lnTo>
                <a:close/>
              </a:path>
              <a:path w="353059" h="149859" extrusionOk="0">
                <a:moveTo>
                  <a:pt x="193162" y="112478"/>
                </a:moveTo>
                <a:lnTo>
                  <a:pt x="189708" y="120479"/>
                </a:lnTo>
                <a:lnTo>
                  <a:pt x="191016" y="123743"/>
                </a:lnTo>
                <a:lnTo>
                  <a:pt x="196731" y="126207"/>
                </a:lnTo>
                <a:lnTo>
                  <a:pt x="201633" y="124264"/>
                </a:lnTo>
                <a:lnTo>
                  <a:pt x="203106" y="120835"/>
                </a:lnTo>
                <a:lnTo>
                  <a:pt x="218538" y="120835"/>
                </a:lnTo>
                <a:lnTo>
                  <a:pt x="215274" y="117783"/>
                </a:lnTo>
                <a:lnTo>
                  <a:pt x="212819" y="112821"/>
                </a:lnTo>
                <a:lnTo>
                  <a:pt x="197086" y="112821"/>
                </a:lnTo>
                <a:lnTo>
                  <a:pt x="193162" y="112478"/>
                </a:lnTo>
                <a:close/>
              </a:path>
              <a:path w="353059" h="149859" extrusionOk="0">
                <a:moveTo>
                  <a:pt x="196947" y="100565"/>
                </a:moveTo>
                <a:lnTo>
                  <a:pt x="194978" y="105137"/>
                </a:lnTo>
                <a:lnTo>
                  <a:pt x="196934" y="110040"/>
                </a:lnTo>
                <a:lnTo>
                  <a:pt x="197086" y="112821"/>
                </a:lnTo>
                <a:lnTo>
                  <a:pt x="212819" y="112821"/>
                </a:lnTo>
                <a:lnTo>
                  <a:pt x="212835" y="112478"/>
                </a:lnTo>
                <a:lnTo>
                  <a:pt x="214422" y="104033"/>
                </a:lnTo>
                <a:lnTo>
                  <a:pt x="220215" y="101061"/>
                </a:lnTo>
                <a:lnTo>
                  <a:pt x="198090" y="101061"/>
                </a:lnTo>
                <a:lnTo>
                  <a:pt x="196947" y="100565"/>
                </a:lnTo>
                <a:close/>
              </a:path>
              <a:path w="353059" h="149859" extrusionOk="0">
                <a:moveTo>
                  <a:pt x="274107" y="95816"/>
                </a:moveTo>
                <a:lnTo>
                  <a:pt x="192222" y="95816"/>
                </a:lnTo>
                <a:lnTo>
                  <a:pt x="197937" y="98279"/>
                </a:lnTo>
                <a:lnTo>
                  <a:pt x="198090" y="101061"/>
                </a:lnTo>
                <a:lnTo>
                  <a:pt x="220215" y="101061"/>
                </a:lnTo>
                <a:lnTo>
                  <a:pt x="226773" y="97696"/>
                </a:lnTo>
                <a:lnTo>
                  <a:pt x="281487" y="97696"/>
                </a:lnTo>
                <a:lnTo>
                  <a:pt x="274107" y="95816"/>
                </a:lnTo>
                <a:close/>
              </a:path>
              <a:path w="353059" h="149859" extrusionOk="0">
                <a:moveTo>
                  <a:pt x="23257" y="0"/>
                </a:moveTo>
                <a:lnTo>
                  <a:pt x="14771" y="615"/>
                </a:lnTo>
                <a:lnTo>
                  <a:pt x="7505" y="4295"/>
                </a:lnTo>
                <a:lnTo>
                  <a:pt x="2408" y="11196"/>
                </a:lnTo>
                <a:lnTo>
                  <a:pt x="0" y="32583"/>
                </a:lnTo>
                <a:lnTo>
                  <a:pt x="9563" y="50370"/>
                </a:lnTo>
                <a:lnTo>
                  <a:pt x="26334" y="64408"/>
                </a:lnTo>
                <a:lnTo>
                  <a:pt x="45550" y="74543"/>
                </a:lnTo>
                <a:lnTo>
                  <a:pt x="101636" y="93315"/>
                </a:lnTo>
                <a:lnTo>
                  <a:pt x="145632" y="99762"/>
                </a:lnTo>
                <a:lnTo>
                  <a:pt x="176255" y="98918"/>
                </a:lnTo>
                <a:lnTo>
                  <a:pt x="192222" y="95816"/>
                </a:lnTo>
                <a:lnTo>
                  <a:pt x="274107" y="95816"/>
                </a:lnTo>
                <a:lnTo>
                  <a:pt x="269776" y="94712"/>
                </a:lnTo>
                <a:lnTo>
                  <a:pt x="265635" y="93752"/>
                </a:lnTo>
                <a:lnTo>
                  <a:pt x="171853" y="93752"/>
                </a:lnTo>
                <a:lnTo>
                  <a:pt x="146647" y="93084"/>
                </a:lnTo>
                <a:lnTo>
                  <a:pt x="93811" y="81808"/>
                </a:lnTo>
                <a:lnTo>
                  <a:pt x="91526" y="77934"/>
                </a:lnTo>
                <a:lnTo>
                  <a:pt x="91686" y="77566"/>
                </a:lnTo>
                <a:lnTo>
                  <a:pt x="80843" y="77566"/>
                </a:lnTo>
                <a:lnTo>
                  <a:pt x="40741" y="62091"/>
                </a:lnTo>
                <a:lnTo>
                  <a:pt x="10795" y="30093"/>
                </a:lnTo>
                <a:lnTo>
                  <a:pt x="10767" y="29534"/>
                </a:lnTo>
                <a:lnTo>
                  <a:pt x="12174" y="26258"/>
                </a:lnTo>
                <a:lnTo>
                  <a:pt x="44151" y="26258"/>
                </a:lnTo>
                <a:lnTo>
                  <a:pt x="45287" y="22310"/>
                </a:lnTo>
                <a:lnTo>
                  <a:pt x="44764" y="14736"/>
                </a:lnTo>
                <a:lnTo>
                  <a:pt x="40624" y="7890"/>
                </a:lnTo>
                <a:lnTo>
                  <a:pt x="32012" y="2293"/>
                </a:lnTo>
                <a:lnTo>
                  <a:pt x="23257" y="0"/>
                </a:lnTo>
                <a:close/>
              </a:path>
              <a:path w="353059" h="149859" extrusionOk="0">
                <a:moveTo>
                  <a:pt x="215749" y="84805"/>
                </a:moveTo>
                <a:lnTo>
                  <a:pt x="169870" y="84805"/>
                </a:lnTo>
                <a:lnTo>
                  <a:pt x="172156" y="85795"/>
                </a:lnTo>
                <a:lnTo>
                  <a:pt x="184069" y="89580"/>
                </a:lnTo>
                <a:lnTo>
                  <a:pt x="190774" y="89758"/>
                </a:lnTo>
                <a:lnTo>
                  <a:pt x="192070" y="93034"/>
                </a:lnTo>
                <a:lnTo>
                  <a:pt x="171853" y="93752"/>
                </a:lnTo>
                <a:lnTo>
                  <a:pt x="265635" y="93752"/>
                </a:lnTo>
                <a:lnTo>
                  <a:pt x="258090" y="92003"/>
                </a:lnTo>
                <a:lnTo>
                  <a:pt x="246972" y="88272"/>
                </a:lnTo>
                <a:lnTo>
                  <a:pt x="245774" y="87738"/>
                </a:lnTo>
                <a:lnTo>
                  <a:pt x="245075" y="87256"/>
                </a:lnTo>
                <a:lnTo>
                  <a:pt x="235224" y="87256"/>
                </a:lnTo>
                <a:lnTo>
                  <a:pt x="224829" y="86608"/>
                </a:lnTo>
                <a:lnTo>
                  <a:pt x="215749" y="84805"/>
                </a:lnTo>
                <a:close/>
              </a:path>
              <a:path w="353059" h="149859" extrusionOk="0">
                <a:moveTo>
                  <a:pt x="188398" y="78061"/>
                </a:moveTo>
                <a:lnTo>
                  <a:pt x="151100" y="78061"/>
                </a:lnTo>
                <a:lnTo>
                  <a:pt x="154529" y="79547"/>
                </a:lnTo>
                <a:lnTo>
                  <a:pt x="155683" y="82455"/>
                </a:lnTo>
                <a:lnTo>
                  <a:pt x="155705" y="84170"/>
                </a:lnTo>
                <a:lnTo>
                  <a:pt x="155481" y="86735"/>
                </a:lnTo>
                <a:lnTo>
                  <a:pt x="162339" y="89694"/>
                </a:lnTo>
                <a:lnTo>
                  <a:pt x="167241" y="87738"/>
                </a:lnTo>
                <a:lnTo>
                  <a:pt x="169870" y="84805"/>
                </a:lnTo>
                <a:lnTo>
                  <a:pt x="215749" y="84805"/>
                </a:lnTo>
                <a:lnTo>
                  <a:pt x="205637" y="82797"/>
                </a:lnTo>
                <a:lnTo>
                  <a:pt x="188398" y="78061"/>
                </a:lnTo>
                <a:close/>
              </a:path>
              <a:path w="353059" h="149859" extrusionOk="0">
                <a:moveTo>
                  <a:pt x="234437" y="73362"/>
                </a:moveTo>
                <a:lnTo>
                  <a:pt x="232456" y="77934"/>
                </a:lnTo>
                <a:lnTo>
                  <a:pt x="232126" y="81858"/>
                </a:lnTo>
                <a:lnTo>
                  <a:pt x="235224" y="87256"/>
                </a:lnTo>
                <a:lnTo>
                  <a:pt x="245075" y="87256"/>
                </a:lnTo>
                <a:lnTo>
                  <a:pt x="240609" y="84170"/>
                </a:lnTo>
                <a:lnTo>
                  <a:pt x="236723" y="74353"/>
                </a:lnTo>
                <a:lnTo>
                  <a:pt x="234437" y="73362"/>
                </a:lnTo>
                <a:close/>
              </a:path>
              <a:path w="353059" h="149859" extrusionOk="0">
                <a:moveTo>
                  <a:pt x="162160" y="69031"/>
                </a:moveTo>
                <a:lnTo>
                  <a:pt x="133307" y="69031"/>
                </a:lnTo>
                <a:lnTo>
                  <a:pt x="136241" y="71660"/>
                </a:lnTo>
                <a:lnTo>
                  <a:pt x="136934" y="75432"/>
                </a:lnTo>
                <a:lnTo>
                  <a:pt x="136978" y="76943"/>
                </a:lnTo>
                <a:lnTo>
                  <a:pt x="136710" y="79991"/>
                </a:lnTo>
                <a:lnTo>
                  <a:pt x="142425" y="82455"/>
                </a:lnTo>
                <a:lnTo>
                  <a:pt x="144051" y="81808"/>
                </a:lnTo>
                <a:lnTo>
                  <a:pt x="146832" y="81642"/>
                </a:lnTo>
                <a:lnTo>
                  <a:pt x="148471" y="81007"/>
                </a:lnTo>
                <a:lnTo>
                  <a:pt x="148966" y="79864"/>
                </a:lnTo>
                <a:lnTo>
                  <a:pt x="151100" y="78061"/>
                </a:lnTo>
                <a:lnTo>
                  <a:pt x="188398" y="78061"/>
                </a:lnTo>
                <a:lnTo>
                  <a:pt x="182011" y="76306"/>
                </a:lnTo>
                <a:lnTo>
                  <a:pt x="162160" y="69031"/>
                </a:lnTo>
                <a:close/>
              </a:path>
              <a:path w="353059" h="149859" extrusionOk="0">
                <a:moveTo>
                  <a:pt x="75166" y="56154"/>
                </a:moveTo>
                <a:lnTo>
                  <a:pt x="73198" y="60713"/>
                </a:lnTo>
                <a:lnTo>
                  <a:pt x="79052" y="75432"/>
                </a:lnTo>
                <a:lnTo>
                  <a:pt x="80843" y="77566"/>
                </a:lnTo>
                <a:lnTo>
                  <a:pt x="91686" y="77566"/>
                </a:lnTo>
                <a:lnTo>
                  <a:pt x="91956" y="76943"/>
                </a:lnTo>
                <a:lnTo>
                  <a:pt x="90990" y="69755"/>
                </a:lnTo>
                <a:lnTo>
                  <a:pt x="85275" y="67291"/>
                </a:lnTo>
                <a:lnTo>
                  <a:pt x="85771" y="66148"/>
                </a:lnTo>
                <a:lnTo>
                  <a:pt x="83167" y="59595"/>
                </a:lnTo>
                <a:lnTo>
                  <a:pt x="75166" y="56154"/>
                </a:lnTo>
                <a:close/>
              </a:path>
              <a:path w="353059" h="149859" extrusionOk="0">
                <a:moveTo>
                  <a:pt x="143727" y="59049"/>
                </a:moveTo>
                <a:lnTo>
                  <a:pt x="122715" y="59049"/>
                </a:lnTo>
                <a:lnTo>
                  <a:pt x="121229" y="62465"/>
                </a:lnTo>
                <a:lnTo>
                  <a:pt x="118930" y="70962"/>
                </a:lnTo>
                <a:lnTo>
                  <a:pt x="126919" y="74416"/>
                </a:lnTo>
                <a:lnTo>
                  <a:pt x="130195" y="73108"/>
                </a:lnTo>
                <a:lnTo>
                  <a:pt x="131173" y="70822"/>
                </a:lnTo>
                <a:lnTo>
                  <a:pt x="133307" y="69031"/>
                </a:lnTo>
                <a:lnTo>
                  <a:pt x="162160" y="69031"/>
                </a:lnTo>
                <a:lnTo>
                  <a:pt x="158313" y="67622"/>
                </a:lnTo>
                <a:lnTo>
                  <a:pt x="143727" y="59049"/>
                </a:lnTo>
                <a:close/>
              </a:path>
              <a:path w="353059" h="149859" extrusionOk="0">
                <a:moveTo>
                  <a:pt x="122131" y="28976"/>
                </a:moveTo>
                <a:lnTo>
                  <a:pt x="109875" y="29115"/>
                </a:lnTo>
                <a:lnTo>
                  <a:pt x="103462" y="43962"/>
                </a:lnTo>
                <a:lnTo>
                  <a:pt x="102954" y="54579"/>
                </a:lnTo>
                <a:lnTo>
                  <a:pt x="116657" y="60497"/>
                </a:lnTo>
                <a:lnTo>
                  <a:pt x="119934" y="59202"/>
                </a:lnTo>
                <a:lnTo>
                  <a:pt x="122715" y="59049"/>
                </a:lnTo>
                <a:lnTo>
                  <a:pt x="143727" y="59049"/>
                </a:lnTo>
                <a:lnTo>
                  <a:pt x="138956" y="56245"/>
                </a:lnTo>
                <a:lnTo>
                  <a:pt x="128530" y="44779"/>
                </a:lnTo>
                <a:lnTo>
                  <a:pt x="123950" y="35073"/>
                </a:lnTo>
                <a:lnTo>
                  <a:pt x="122131" y="28976"/>
                </a:lnTo>
                <a:close/>
              </a:path>
              <a:path w="353059" h="149859" extrusionOk="0">
                <a:moveTo>
                  <a:pt x="44151" y="26258"/>
                </a:moveTo>
                <a:lnTo>
                  <a:pt x="12174" y="26258"/>
                </a:lnTo>
                <a:lnTo>
                  <a:pt x="12339" y="29039"/>
                </a:lnTo>
                <a:lnTo>
                  <a:pt x="13482" y="29534"/>
                </a:lnTo>
                <a:lnTo>
                  <a:pt x="14930" y="35580"/>
                </a:lnTo>
                <a:lnTo>
                  <a:pt x="29789" y="41993"/>
                </a:lnTo>
                <a:lnTo>
                  <a:pt x="38120" y="41523"/>
                </a:lnTo>
                <a:lnTo>
                  <a:pt x="43048" y="30093"/>
                </a:lnTo>
                <a:lnTo>
                  <a:pt x="44151" y="26258"/>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6" name="Google Shape;66;p8"/>
          <p:cNvSpPr/>
          <p:nvPr/>
        </p:nvSpPr>
        <p:spPr>
          <a:xfrm>
            <a:off x="989970" y="1209841"/>
            <a:ext cx="353060" cy="149860"/>
          </a:xfrm>
          <a:custGeom>
            <a:avLst/>
            <a:gdLst/>
            <a:ahLst/>
            <a:cxnLst/>
            <a:rect l="l" t="t" r="r" b="b"/>
            <a:pathLst>
              <a:path w="353059" h="149859" extrusionOk="0">
                <a:moveTo>
                  <a:pt x="118427" y="73367"/>
                </a:moveTo>
                <a:lnTo>
                  <a:pt x="116154" y="74358"/>
                </a:lnTo>
                <a:lnTo>
                  <a:pt x="112255" y="84175"/>
                </a:lnTo>
                <a:lnTo>
                  <a:pt x="107035" y="87769"/>
                </a:lnTo>
                <a:lnTo>
                  <a:pt x="105892" y="88277"/>
                </a:lnTo>
                <a:lnTo>
                  <a:pt x="94774" y="92009"/>
                </a:lnTo>
                <a:lnTo>
                  <a:pt x="83088" y="94717"/>
                </a:lnTo>
                <a:lnTo>
                  <a:pt x="69904" y="98076"/>
                </a:lnTo>
                <a:lnTo>
                  <a:pt x="21187" y="126212"/>
                </a:lnTo>
                <a:lnTo>
                  <a:pt x="0" y="147510"/>
                </a:lnTo>
                <a:lnTo>
                  <a:pt x="977" y="149796"/>
                </a:lnTo>
                <a:lnTo>
                  <a:pt x="6692" y="147332"/>
                </a:lnTo>
                <a:lnTo>
                  <a:pt x="11110" y="142166"/>
                </a:lnTo>
                <a:lnTo>
                  <a:pt x="20423" y="133614"/>
                </a:lnTo>
                <a:lnTo>
                  <a:pt x="76199" y="105545"/>
                </a:lnTo>
                <a:lnTo>
                  <a:pt x="126091" y="97701"/>
                </a:lnTo>
                <a:lnTo>
                  <a:pt x="156280" y="97701"/>
                </a:lnTo>
                <a:lnTo>
                  <a:pt x="160642" y="95821"/>
                </a:lnTo>
                <a:lnTo>
                  <a:pt x="234173" y="95821"/>
                </a:lnTo>
                <a:lnTo>
                  <a:pt x="248252" y="93758"/>
                </a:lnTo>
                <a:lnTo>
                  <a:pt x="181011" y="93758"/>
                </a:lnTo>
                <a:lnTo>
                  <a:pt x="160794" y="93040"/>
                </a:lnTo>
                <a:lnTo>
                  <a:pt x="162090" y="89763"/>
                </a:lnTo>
                <a:lnTo>
                  <a:pt x="168795" y="89585"/>
                </a:lnTo>
                <a:lnTo>
                  <a:pt x="176118" y="87261"/>
                </a:lnTo>
                <a:lnTo>
                  <a:pt x="117652" y="87261"/>
                </a:lnTo>
                <a:lnTo>
                  <a:pt x="120738" y="81864"/>
                </a:lnTo>
                <a:lnTo>
                  <a:pt x="120408" y="77939"/>
                </a:lnTo>
                <a:lnTo>
                  <a:pt x="118427" y="73367"/>
                </a:lnTo>
                <a:close/>
              </a:path>
              <a:path w="353059" h="149859" extrusionOk="0">
                <a:moveTo>
                  <a:pt x="156280" y="97701"/>
                </a:moveTo>
                <a:lnTo>
                  <a:pt x="126091" y="97701"/>
                </a:lnTo>
                <a:lnTo>
                  <a:pt x="138442" y="104038"/>
                </a:lnTo>
                <a:lnTo>
                  <a:pt x="140029" y="112483"/>
                </a:lnTo>
                <a:lnTo>
                  <a:pt x="140051" y="112813"/>
                </a:lnTo>
                <a:lnTo>
                  <a:pt x="137591" y="117789"/>
                </a:lnTo>
                <a:lnTo>
                  <a:pt x="134274" y="120893"/>
                </a:lnTo>
                <a:lnTo>
                  <a:pt x="133426" y="123824"/>
                </a:lnTo>
                <a:lnTo>
                  <a:pt x="134899" y="127253"/>
                </a:lnTo>
                <a:lnTo>
                  <a:pt x="140944" y="128701"/>
                </a:lnTo>
                <a:lnTo>
                  <a:pt x="147802" y="125755"/>
                </a:lnTo>
                <a:lnTo>
                  <a:pt x="147967" y="122961"/>
                </a:lnTo>
                <a:lnTo>
                  <a:pt x="147472" y="121830"/>
                </a:lnTo>
                <a:lnTo>
                  <a:pt x="149758" y="120840"/>
                </a:lnTo>
                <a:lnTo>
                  <a:pt x="163014" y="120840"/>
                </a:lnTo>
                <a:lnTo>
                  <a:pt x="163156" y="120484"/>
                </a:lnTo>
                <a:lnTo>
                  <a:pt x="159845" y="112813"/>
                </a:lnTo>
                <a:lnTo>
                  <a:pt x="155778" y="112813"/>
                </a:lnTo>
                <a:lnTo>
                  <a:pt x="155930" y="110045"/>
                </a:lnTo>
                <a:lnTo>
                  <a:pt x="157886" y="105130"/>
                </a:lnTo>
                <a:lnTo>
                  <a:pt x="156131" y="101066"/>
                </a:lnTo>
                <a:lnTo>
                  <a:pt x="154774" y="101066"/>
                </a:lnTo>
                <a:lnTo>
                  <a:pt x="154927" y="98285"/>
                </a:lnTo>
                <a:lnTo>
                  <a:pt x="156280" y="97701"/>
                </a:lnTo>
                <a:close/>
              </a:path>
              <a:path w="353059" h="149859" extrusionOk="0">
                <a:moveTo>
                  <a:pt x="163014" y="120840"/>
                </a:moveTo>
                <a:lnTo>
                  <a:pt x="149758" y="120840"/>
                </a:lnTo>
                <a:lnTo>
                  <a:pt x="151231" y="124269"/>
                </a:lnTo>
                <a:lnTo>
                  <a:pt x="156146" y="126212"/>
                </a:lnTo>
                <a:lnTo>
                  <a:pt x="161848" y="123748"/>
                </a:lnTo>
                <a:lnTo>
                  <a:pt x="163014" y="120840"/>
                </a:lnTo>
                <a:close/>
              </a:path>
              <a:path w="353059" h="149859" extrusionOk="0">
                <a:moveTo>
                  <a:pt x="159702" y="112483"/>
                </a:moveTo>
                <a:lnTo>
                  <a:pt x="155778" y="112813"/>
                </a:lnTo>
                <a:lnTo>
                  <a:pt x="159845" y="112813"/>
                </a:lnTo>
                <a:lnTo>
                  <a:pt x="159702" y="112483"/>
                </a:lnTo>
                <a:close/>
              </a:path>
              <a:path w="353059" h="149859" extrusionOk="0">
                <a:moveTo>
                  <a:pt x="155917" y="100571"/>
                </a:moveTo>
                <a:lnTo>
                  <a:pt x="154774" y="101066"/>
                </a:lnTo>
                <a:lnTo>
                  <a:pt x="156131" y="101066"/>
                </a:lnTo>
                <a:lnTo>
                  <a:pt x="155917" y="100571"/>
                </a:lnTo>
                <a:close/>
              </a:path>
              <a:path w="353059" h="149859" extrusionOk="0">
                <a:moveTo>
                  <a:pt x="234173" y="95821"/>
                </a:moveTo>
                <a:lnTo>
                  <a:pt x="160642" y="95821"/>
                </a:lnTo>
                <a:lnTo>
                  <a:pt x="176616" y="98923"/>
                </a:lnTo>
                <a:lnTo>
                  <a:pt x="207241" y="99767"/>
                </a:lnTo>
                <a:lnTo>
                  <a:pt x="234173" y="95821"/>
                </a:lnTo>
                <a:close/>
              </a:path>
              <a:path w="353059" h="149859" extrusionOk="0">
                <a:moveTo>
                  <a:pt x="277698" y="56159"/>
                </a:moveTo>
                <a:lnTo>
                  <a:pt x="269697" y="59600"/>
                </a:lnTo>
                <a:lnTo>
                  <a:pt x="267093" y="66154"/>
                </a:lnTo>
                <a:lnTo>
                  <a:pt x="267588" y="67297"/>
                </a:lnTo>
                <a:lnTo>
                  <a:pt x="261873" y="69760"/>
                </a:lnTo>
                <a:lnTo>
                  <a:pt x="260908" y="76949"/>
                </a:lnTo>
                <a:lnTo>
                  <a:pt x="261338" y="77939"/>
                </a:lnTo>
                <a:lnTo>
                  <a:pt x="261324" y="79539"/>
                </a:lnTo>
                <a:lnTo>
                  <a:pt x="206217" y="93089"/>
                </a:lnTo>
                <a:lnTo>
                  <a:pt x="181011" y="93758"/>
                </a:lnTo>
                <a:lnTo>
                  <a:pt x="248252" y="93758"/>
                </a:lnTo>
                <a:lnTo>
                  <a:pt x="251235" y="93320"/>
                </a:lnTo>
                <a:lnTo>
                  <a:pt x="298285" y="77571"/>
                </a:lnTo>
                <a:lnTo>
                  <a:pt x="272021" y="77571"/>
                </a:lnTo>
                <a:lnTo>
                  <a:pt x="273811" y="75437"/>
                </a:lnTo>
                <a:lnTo>
                  <a:pt x="279666" y="60718"/>
                </a:lnTo>
                <a:lnTo>
                  <a:pt x="277698" y="56159"/>
                </a:lnTo>
                <a:close/>
              </a:path>
              <a:path w="353059" h="149859" extrusionOk="0">
                <a:moveTo>
                  <a:pt x="197215" y="84823"/>
                </a:moveTo>
                <a:lnTo>
                  <a:pt x="182994" y="84823"/>
                </a:lnTo>
                <a:lnTo>
                  <a:pt x="185623" y="87744"/>
                </a:lnTo>
                <a:lnTo>
                  <a:pt x="190525" y="89699"/>
                </a:lnTo>
                <a:lnTo>
                  <a:pt x="197383" y="86740"/>
                </a:lnTo>
                <a:lnTo>
                  <a:pt x="197215" y="84823"/>
                </a:lnTo>
                <a:close/>
              </a:path>
              <a:path w="353059" h="149859" extrusionOk="0">
                <a:moveTo>
                  <a:pt x="230733" y="28981"/>
                </a:moveTo>
                <a:lnTo>
                  <a:pt x="194551" y="67627"/>
                </a:lnTo>
                <a:lnTo>
                  <a:pt x="147157" y="82816"/>
                </a:lnTo>
                <a:lnTo>
                  <a:pt x="117652" y="87261"/>
                </a:lnTo>
                <a:lnTo>
                  <a:pt x="176118" y="87261"/>
                </a:lnTo>
                <a:lnTo>
                  <a:pt x="180720" y="85801"/>
                </a:lnTo>
                <a:lnTo>
                  <a:pt x="182994" y="84823"/>
                </a:lnTo>
                <a:lnTo>
                  <a:pt x="197215" y="84823"/>
                </a:lnTo>
                <a:lnTo>
                  <a:pt x="197046" y="82802"/>
                </a:lnTo>
                <a:lnTo>
                  <a:pt x="198335" y="79539"/>
                </a:lnTo>
                <a:lnTo>
                  <a:pt x="201764" y="78066"/>
                </a:lnTo>
                <a:lnTo>
                  <a:pt x="215985" y="78066"/>
                </a:lnTo>
                <a:lnTo>
                  <a:pt x="215887" y="76949"/>
                </a:lnTo>
                <a:lnTo>
                  <a:pt x="215928" y="75437"/>
                </a:lnTo>
                <a:lnTo>
                  <a:pt x="216623" y="71665"/>
                </a:lnTo>
                <a:lnTo>
                  <a:pt x="219557" y="69037"/>
                </a:lnTo>
                <a:lnTo>
                  <a:pt x="233411" y="69037"/>
                </a:lnTo>
                <a:lnTo>
                  <a:pt x="231635" y="62471"/>
                </a:lnTo>
                <a:lnTo>
                  <a:pt x="230149" y="59054"/>
                </a:lnTo>
                <a:lnTo>
                  <a:pt x="239559" y="59054"/>
                </a:lnTo>
                <a:lnTo>
                  <a:pt x="249910" y="54584"/>
                </a:lnTo>
                <a:lnTo>
                  <a:pt x="249402" y="43967"/>
                </a:lnTo>
                <a:lnTo>
                  <a:pt x="242989" y="29120"/>
                </a:lnTo>
                <a:lnTo>
                  <a:pt x="230733" y="28981"/>
                </a:lnTo>
                <a:close/>
              </a:path>
              <a:path w="353059" h="149859" extrusionOk="0">
                <a:moveTo>
                  <a:pt x="215985" y="78066"/>
                </a:moveTo>
                <a:lnTo>
                  <a:pt x="201764" y="78066"/>
                </a:lnTo>
                <a:lnTo>
                  <a:pt x="203898" y="79870"/>
                </a:lnTo>
                <a:lnTo>
                  <a:pt x="204393" y="81013"/>
                </a:lnTo>
                <a:lnTo>
                  <a:pt x="206032" y="81648"/>
                </a:lnTo>
                <a:lnTo>
                  <a:pt x="208813" y="81813"/>
                </a:lnTo>
                <a:lnTo>
                  <a:pt x="210438" y="82460"/>
                </a:lnTo>
                <a:lnTo>
                  <a:pt x="216153" y="79997"/>
                </a:lnTo>
                <a:lnTo>
                  <a:pt x="215985" y="78066"/>
                </a:lnTo>
                <a:close/>
              </a:path>
              <a:path w="353059" h="149859" extrusionOk="0">
                <a:moveTo>
                  <a:pt x="352151" y="26263"/>
                </a:moveTo>
                <a:lnTo>
                  <a:pt x="340690" y="26263"/>
                </a:lnTo>
                <a:lnTo>
                  <a:pt x="342097" y="29540"/>
                </a:lnTo>
                <a:lnTo>
                  <a:pt x="342069" y="30098"/>
                </a:lnTo>
                <a:lnTo>
                  <a:pt x="312123" y="62089"/>
                </a:lnTo>
                <a:lnTo>
                  <a:pt x="276396" y="77256"/>
                </a:lnTo>
                <a:lnTo>
                  <a:pt x="272021" y="77571"/>
                </a:lnTo>
                <a:lnTo>
                  <a:pt x="298285" y="77571"/>
                </a:lnTo>
                <a:lnTo>
                  <a:pt x="307314" y="74548"/>
                </a:lnTo>
                <a:lnTo>
                  <a:pt x="326530" y="64413"/>
                </a:lnTo>
                <a:lnTo>
                  <a:pt x="343301" y="50377"/>
                </a:lnTo>
                <a:lnTo>
                  <a:pt x="352864" y="32593"/>
                </a:lnTo>
                <a:lnTo>
                  <a:pt x="352151" y="26263"/>
                </a:lnTo>
                <a:close/>
              </a:path>
              <a:path w="353059" h="149859" extrusionOk="0">
                <a:moveTo>
                  <a:pt x="233411" y="69037"/>
                </a:moveTo>
                <a:lnTo>
                  <a:pt x="219557" y="69037"/>
                </a:lnTo>
                <a:lnTo>
                  <a:pt x="221691" y="70827"/>
                </a:lnTo>
                <a:lnTo>
                  <a:pt x="222669" y="73113"/>
                </a:lnTo>
                <a:lnTo>
                  <a:pt x="225945" y="74421"/>
                </a:lnTo>
                <a:lnTo>
                  <a:pt x="233933" y="70967"/>
                </a:lnTo>
                <a:lnTo>
                  <a:pt x="233411" y="69037"/>
                </a:lnTo>
                <a:close/>
              </a:path>
              <a:path w="353059" h="149859" extrusionOk="0">
                <a:moveTo>
                  <a:pt x="239559" y="59054"/>
                </a:moveTo>
                <a:lnTo>
                  <a:pt x="230149" y="59054"/>
                </a:lnTo>
                <a:lnTo>
                  <a:pt x="232930" y="59207"/>
                </a:lnTo>
                <a:lnTo>
                  <a:pt x="236207" y="60502"/>
                </a:lnTo>
                <a:lnTo>
                  <a:pt x="239559" y="59054"/>
                </a:lnTo>
                <a:close/>
              </a:path>
              <a:path w="353059" h="149859" extrusionOk="0">
                <a:moveTo>
                  <a:pt x="329607" y="0"/>
                </a:moveTo>
                <a:lnTo>
                  <a:pt x="320852" y="2298"/>
                </a:lnTo>
                <a:lnTo>
                  <a:pt x="312240" y="7896"/>
                </a:lnTo>
                <a:lnTo>
                  <a:pt x="308100" y="14741"/>
                </a:lnTo>
                <a:lnTo>
                  <a:pt x="307577" y="22315"/>
                </a:lnTo>
                <a:lnTo>
                  <a:pt x="309816" y="30098"/>
                </a:lnTo>
                <a:lnTo>
                  <a:pt x="314744" y="41516"/>
                </a:lnTo>
                <a:lnTo>
                  <a:pt x="323075" y="41998"/>
                </a:lnTo>
                <a:lnTo>
                  <a:pt x="337934" y="35585"/>
                </a:lnTo>
                <a:lnTo>
                  <a:pt x="339382" y="29540"/>
                </a:lnTo>
                <a:lnTo>
                  <a:pt x="340525" y="29044"/>
                </a:lnTo>
                <a:lnTo>
                  <a:pt x="340690" y="26263"/>
                </a:lnTo>
                <a:lnTo>
                  <a:pt x="352151" y="26263"/>
                </a:lnTo>
                <a:lnTo>
                  <a:pt x="350456" y="11213"/>
                </a:lnTo>
                <a:lnTo>
                  <a:pt x="345359" y="4304"/>
                </a:lnTo>
                <a:lnTo>
                  <a:pt x="338093" y="617"/>
                </a:lnTo>
                <a:lnTo>
                  <a:pt x="329607"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7" name="Google Shape;67;p8"/>
          <p:cNvSpPr/>
          <p:nvPr/>
        </p:nvSpPr>
        <p:spPr>
          <a:xfrm>
            <a:off x="586799" y="728179"/>
            <a:ext cx="624205" cy="641985"/>
          </a:xfrm>
          <a:custGeom>
            <a:avLst/>
            <a:gdLst/>
            <a:ahLst/>
            <a:cxnLst/>
            <a:rect l="l" t="t" r="r" b="b"/>
            <a:pathLst>
              <a:path w="624205" h="641985" extrusionOk="0">
                <a:moveTo>
                  <a:pt x="311962" y="0"/>
                </a:moveTo>
                <a:lnTo>
                  <a:pt x="215565" y="6125"/>
                </a:lnTo>
                <a:lnTo>
                  <a:pt x="115168" y="19602"/>
                </a:lnTo>
                <a:lnTo>
                  <a:pt x="36247" y="33079"/>
                </a:lnTo>
                <a:lnTo>
                  <a:pt x="0" y="46621"/>
                </a:lnTo>
                <a:lnTo>
                  <a:pt x="16084" y="222934"/>
                </a:lnTo>
                <a:lnTo>
                  <a:pt x="34518" y="327647"/>
                </a:lnTo>
                <a:lnTo>
                  <a:pt x="67069" y="402108"/>
                </a:lnTo>
                <a:lnTo>
                  <a:pt x="125501" y="487667"/>
                </a:lnTo>
                <a:lnTo>
                  <a:pt x="196994" y="570754"/>
                </a:lnTo>
                <a:lnTo>
                  <a:pt x="256384" y="617202"/>
                </a:lnTo>
                <a:lnTo>
                  <a:pt x="296947" y="637430"/>
                </a:lnTo>
                <a:lnTo>
                  <a:pt x="311962" y="641858"/>
                </a:lnTo>
                <a:lnTo>
                  <a:pt x="363282" y="631376"/>
                </a:lnTo>
                <a:lnTo>
                  <a:pt x="399811" y="611820"/>
                </a:lnTo>
                <a:lnTo>
                  <a:pt x="439032" y="568736"/>
                </a:lnTo>
                <a:lnTo>
                  <a:pt x="498424" y="487667"/>
                </a:lnTo>
                <a:lnTo>
                  <a:pt x="560392" y="359753"/>
                </a:lnTo>
                <a:lnTo>
                  <a:pt x="598827" y="214699"/>
                </a:lnTo>
                <a:lnTo>
                  <a:pt x="618435" y="95868"/>
                </a:lnTo>
                <a:lnTo>
                  <a:pt x="623925" y="46621"/>
                </a:lnTo>
                <a:lnTo>
                  <a:pt x="541062" y="19668"/>
                </a:lnTo>
                <a:lnTo>
                  <a:pt x="480945" y="5827"/>
                </a:lnTo>
                <a:lnTo>
                  <a:pt x="414327" y="728"/>
                </a:lnTo>
                <a:lnTo>
                  <a:pt x="311962"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8" name="Google Shape;68;p8"/>
          <p:cNvSpPr/>
          <p:nvPr/>
        </p:nvSpPr>
        <p:spPr>
          <a:xfrm>
            <a:off x="614857" y="744788"/>
            <a:ext cx="291465" cy="599440"/>
          </a:xfrm>
          <a:custGeom>
            <a:avLst/>
            <a:gdLst/>
            <a:ahLst/>
            <a:cxnLst/>
            <a:rect l="l" t="t" r="r" b="b"/>
            <a:pathLst>
              <a:path w="291465" h="599440" extrusionOk="0">
                <a:moveTo>
                  <a:pt x="291312" y="0"/>
                </a:moveTo>
                <a:lnTo>
                  <a:pt x="177520" y="6802"/>
                </a:lnTo>
                <a:lnTo>
                  <a:pt x="84967" y="21767"/>
                </a:lnTo>
                <a:lnTo>
                  <a:pt x="22759" y="36733"/>
                </a:lnTo>
                <a:lnTo>
                  <a:pt x="0" y="43535"/>
                </a:lnTo>
                <a:lnTo>
                  <a:pt x="15018" y="208176"/>
                </a:lnTo>
                <a:lnTo>
                  <a:pt x="32232" y="305957"/>
                </a:lnTo>
                <a:lnTo>
                  <a:pt x="62629" y="375489"/>
                </a:lnTo>
                <a:lnTo>
                  <a:pt x="117195" y="455383"/>
                </a:lnTo>
                <a:lnTo>
                  <a:pt x="183952" y="532969"/>
                </a:lnTo>
                <a:lnTo>
                  <a:pt x="239410" y="576341"/>
                </a:lnTo>
                <a:lnTo>
                  <a:pt x="277290" y="595229"/>
                </a:lnTo>
                <a:lnTo>
                  <a:pt x="291312" y="599363"/>
                </a:lnTo>
                <a:lnTo>
                  <a:pt x="291312"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9" name="Google Shape;69;p8"/>
          <p:cNvSpPr/>
          <p:nvPr/>
        </p:nvSpPr>
        <p:spPr>
          <a:xfrm>
            <a:off x="906170" y="744788"/>
            <a:ext cx="291465" cy="599440"/>
          </a:xfrm>
          <a:custGeom>
            <a:avLst/>
            <a:gdLst/>
            <a:ahLst/>
            <a:cxnLst/>
            <a:rect l="l" t="t" r="r" b="b"/>
            <a:pathLst>
              <a:path w="291465" h="599440" extrusionOk="0">
                <a:moveTo>
                  <a:pt x="0" y="0"/>
                </a:moveTo>
                <a:lnTo>
                  <a:pt x="0" y="599363"/>
                </a:lnTo>
                <a:lnTo>
                  <a:pt x="14021" y="595229"/>
                </a:lnTo>
                <a:lnTo>
                  <a:pt x="51901" y="576341"/>
                </a:lnTo>
                <a:lnTo>
                  <a:pt x="107359" y="532969"/>
                </a:lnTo>
                <a:lnTo>
                  <a:pt x="174117" y="455383"/>
                </a:lnTo>
                <a:lnTo>
                  <a:pt x="228683" y="375489"/>
                </a:lnTo>
                <a:lnTo>
                  <a:pt x="259079" y="305957"/>
                </a:lnTo>
                <a:lnTo>
                  <a:pt x="276294" y="208176"/>
                </a:lnTo>
                <a:lnTo>
                  <a:pt x="291312" y="43535"/>
                </a:lnTo>
                <a:lnTo>
                  <a:pt x="268553" y="36733"/>
                </a:lnTo>
                <a:lnTo>
                  <a:pt x="206344" y="21767"/>
                </a:lnTo>
                <a:lnTo>
                  <a:pt x="113792" y="6802"/>
                </a:lnTo>
                <a:lnTo>
                  <a:pt x="0" y="0"/>
                </a:lnTo>
                <a:close/>
              </a:path>
            </a:pathLst>
          </a:custGeom>
          <a:solidFill>
            <a:srgbClr val="E9436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0" name="Google Shape;70;p8"/>
          <p:cNvSpPr/>
          <p:nvPr/>
        </p:nvSpPr>
        <p:spPr>
          <a:xfrm>
            <a:off x="705891" y="838437"/>
            <a:ext cx="200660" cy="412115"/>
          </a:xfrm>
          <a:custGeom>
            <a:avLst/>
            <a:gdLst/>
            <a:ahLst/>
            <a:cxnLst/>
            <a:rect l="l" t="t" r="r" b="b"/>
            <a:pathLst>
              <a:path w="200659" h="412115" extrusionOk="0">
                <a:moveTo>
                  <a:pt x="200278" y="0"/>
                </a:moveTo>
                <a:lnTo>
                  <a:pt x="122045" y="4677"/>
                </a:lnTo>
                <a:lnTo>
                  <a:pt x="58415" y="14966"/>
                </a:lnTo>
                <a:lnTo>
                  <a:pt x="15646" y="25256"/>
                </a:lnTo>
                <a:lnTo>
                  <a:pt x="0" y="29933"/>
                </a:lnTo>
                <a:lnTo>
                  <a:pt x="10324" y="143121"/>
                </a:lnTo>
                <a:lnTo>
                  <a:pt x="22158" y="210345"/>
                </a:lnTo>
                <a:lnTo>
                  <a:pt x="43055" y="258149"/>
                </a:lnTo>
                <a:lnTo>
                  <a:pt x="80568" y="313080"/>
                </a:lnTo>
                <a:lnTo>
                  <a:pt x="126469" y="366420"/>
                </a:lnTo>
                <a:lnTo>
                  <a:pt x="164598" y="396238"/>
                </a:lnTo>
                <a:lnTo>
                  <a:pt x="200278" y="412064"/>
                </a:lnTo>
                <a:lnTo>
                  <a:pt x="200278" y="0"/>
                </a:lnTo>
                <a:close/>
              </a:path>
            </a:pathLst>
          </a:custGeom>
          <a:solidFill>
            <a:srgbClr val="87B5B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1" name="Google Shape;71;p8"/>
          <p:cNvSpPr/>
          <p:nvPr/>
        </p:nvSpPr>
        <p:spPr>
          <a:xfrm>
            <a:off x="906170" y="838437"/>
            <a:ext cx="200660" cy="412115"/>
          </a:xfrm>
          <a:custGeom>
            <a:avLst/>
            <a:gdLst/>
            <a:ahLst/>
            <a:cxnLst/>
            <a:rect l="l" t="t" r="r" b="b"/>
            <a:pathLst>
              <a:path w="200659" h="412115" extrusionOk="0">
                <a:moveTo>
                  <a:pt x="0" y="0"/>
                </a:moveTo>
                <a:lnTo>
                  <a:pt x="0" y="412064"/>
                </a:lnTo>
                <a:lnTo>
                  <a:pt x="9639" y="409222"/>
                </a:lnTo>
                <a:lnTo>
                  <a:pt x="73809" y="366420"/>
                </a:lnTo>
                <a:lnTo>
                  <a:pt x="119710" y="313080"/>
                </a:lnTo>
                <a:lnTo>
                  <a:pt x="157223" y="258149"/>
                </a:lnTo>
                <a:lnTo>
                  <a:pt x="178120" y="210345"/>
                </a:lnTo>
                <a:lnTo>
                  <a:pt x="189954" y="143121"/>
                </a:lnTo>
                <a:lnTo>
                  <a:pt x="200279" y="29933"/>
                </a:lnTo>
                <a:lnTo>
                  <a:pt x="184632" y="25256"/>
                </a:lnTo>
                <a:lnTo>
                  <a:pt x="141863" y="14966"/>
                </a:lnTo>
                <a:lnTo>
                  <a:pt x="78233" y="4677"/>
                </a:lnTo>
                <a:lnTo>
                  <a:pt x="0" y="0"/>
                </a:lnTo>
                <a:close/>
              </a:path>
            </a:pathLst>
          </a:custGeom>
          <a:solidFill>
            <a:srgbClr val="C63A5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2" name="Google Shape;72;p8"/>
          <p:cNvSpPr/>
          <p:nvPr/>
        </p:nvSpPr>
        <p:spPr>
          <a:xfrm>
            <a:off x="743012" y="883423"/>
            <a:ext cx="59690" cy="50800"/>
          </a:xfrm>
          <a:custGeom>
            <a:avLst/>
            <a:gdLst/>
            <a:ahLst/>
            <a:cxnLst/>
            <a:rect l="l" t="t" r="r" b="b"/>
            <a:pathLst>
              <a:path w="59690" h="50800" extrusionOk="0">
                <a:moveTo>
                  <a:pt x="59499" y="0"/>
                </a:moveTo>
                <a:lnTo>
                  <a:pt x="36336" y="1990"/>
                </a:lnTo>
                <a:lnTo>
                  <a:pt x="17424" y="7421"/>
                </a:lnTo>
                <a:lnTo>
                  <a:pt x="4674" y="15478"/>
                </a:lnTo>
                <a:lnTo>
                  <a:pt x="0" y="25349"/>
                </a:lnTo>
                <a:lnTo>
                  <a:pt x="4674" y="35219"/>
                </a:lnTo>
                <a:lnTo>
                  <a:pt x="17424" y="43276"/>
                </a:lnTo>
                <a:lnTo>
                  <a:pt x="36336" y="48707"/>
                </a:lnTo>
                <a:lnTo>
                  <a:pt x="59499" y="50698"/>
                </a:lnTo>
                <a:lnTo>
                  <a:pt x="59499" y="47015"/>
                </a:lnTo>
                <a:lnTo>
                  <a:pt x="43160" y="45107"/>
                </a:lnTo>
                <a:lnTo>
                  <a:pt x="31249" y="40120"/>
                </a:lnTo>
                <a:lnTo>
                  <a:pt x="23961" y="33165"/>
                </a:lnTo>
                <a:lnTo>
                  <a:pt x="21488" y="25349"/>
                </a:lnTo>
                <a:lnTo>
                  <a:pt x="23961" y="17534"/>
                </a:lnTo>
                <a:lnTo>
                  <a:pt x="31249" y="10583"/>
                </a:lnTo>
                <a:lnTo>
                  <a:pt x="43160" y="5602"/>
                </a:lnTo>
                <a:lnTo>
                  <a:pt x="59499" y="3695"/>
                </a:lnTo>
                <a:lnTo>
                  <a:pt x="59499"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3" name="Google Shape;73;p8"/>
          <p:cNvSpPr/>
          <p:nvPr/>
        </p:nvSpPr>
        <p:spPr>
          <a:xfrm>
            <a:off x="803574" y="875198"/>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4" name="Google Shape;74;p8"/>
          <p:cNvSpPr/>
          <p:nvPr/>
        </p:nvSpPr>
        <p:spPr>
          <a:xfrm>
            <a:off x="806500" y="875200"/>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5" name="Google Shape;75;p8"/>
          <p:cNvSpPr/>
          <p:nvPr/>
        </p:nvSpPr>
        <p:spPr>
          <a:xfrm>
            <a:off x="829716" y="895699"/>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698"/>
                </a:lnTo>
                <a:lnTo>
                  <a:pt x="23162" y="48707"/>
                </a:lnTo>
                <a:lnTo>
                  <a:pt x="42075" y="43276"/>
                </a:lnTo>
                <a:lnTo>
                  <a:pt x="54824" y="35219"/>
                </a:lnTo>
                <a:lnTo>
                  <a:pt x="59499" y="25349"/>
                </a:lnTo>
                <a:lnTo>
                  <a:pt x="54824" y="15478"/>
                </a:lnTo>
                <a:lnTo>
                  <a:pt x="42075" y="7421"/>
                </a:lnTo>
                <a:lnTo>
                  <a:pt x="23162" y="1990"/>
                </a:lnTo>
                <a:lnTo>
                  <a:pt x="0"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6" name="Google Shape;76;p8"/>
          <p:cNvSpPr/>
          <p:nvPr/>
        </p:nvSpPr>
        <p:spPr>
          <a:xfrm>
            <a:off x="828654" y="887477"/>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7" name="Google Shape;77;p8"/>
          <p:cNvSpPr/>
          <p:nvPr/>
        </p:nvSpPr>
        <p:spPr>
          <a:xfrm>
            <a:off x="825728" y="883169"/>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8" name="Google Shape;78;p8"/>
          <p:cNvSpPr/>
          <p:nvPr/>
        </p:nvSpPr>
        <p:spPr>
          <a:xfrm>
            <a:off x="924408" y="939198"/>
            <a:ext cx="59690" cy="50800"/>
          </a:xfrm>
          <a:custGeom>
            <a:avLst/>
            <a:gdLst/>
            <a:ahLst/>
            <a:cxnLst/>
            <a:rect l="l" t="t" r="r" b="b"/>
            <a:pathLst>
              <a:path w="59690" h="50800" extrusionOk="0">
                <a:moveTo>
                  <a:pt x="59499" y="0"/>
                </a:moveTo>
                <a:lnTo>
                  <a:pt x="36342" y="1992"/>
                </a:lnTo>
                <a:lnTo>
                  <a:pt x="17429" y="7426"/>
                </a:lnTo>
                <a:lnTo>
                  <a:pt x="4676" y="15484"/>
                </a:lnTo>
                <a:lnTo>
                  <a:pt x="0" y="25349"/>
                </a:lnTo>
                <a:lnTo>
                  <a:pt x="4676" y="35221"/>
                </a:lnTo>
                <a:lnTo>
                  <a:pt x="17429" y="43283"/>
                </a:lnTo>
                <a:lnTo>
                  <a:pt x="36342" y="48718"/>
                </a:lnTo>
                <a:lnTo>
                  <a:pt x="59499" y="50711"/>
                </a:lnTo>
                <a:lnTo>
                  <a:pt x="59499" y="47015"/>
                </a:lnTo>
                <a:lnTo>
                  <a:pt x="43160" y="45107"/>
                </a:lnTo>
                <a:lnTo>
                  <a:pt x="31249" y="40120"/>
                </a:lnTo>
                <a:lnTo>
                  <a:pt x="23961" y="33165"/>
                </a:lnTo>
                <a:lnTo>
                  <a:pt x="21488" y="25349"/>
                </a:lnTo>
                <a:lnTo>
                  <a:pt x="23961" y="17540"/>
                </a:lnTo>
                <a:lnTo>
                  <a:pt x="31249" y="10588"/>
                </a:lnTo>
                <a:lnTo>
                  <a:pt x="43160" y="5603"/>
                </a:lnTo>
                <a:lnTo>
                  <a:pt x="59499" y="3695"/>
                </a:lnTo>
                <a:lnTo>
                  <a:pt x="59499"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9" name="Google Shape;79;p8"/>
          <p:cNvSpPr/>
          <p:nvPr/>
        </p:nvSpPr>
        <p:spPr>
          <a:xfrm>
            <a:off x="984970" y="930976"/>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0" name="Google Shape;80;p8"/>
          <p:cNvSpPr/>
          <p:nvPr/>
        </p:nvSpPr>
        <p:spPr>
          <a:xfrm>
            <a:off x="987893" y="930977"/>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1" name="Google Shape;81;p8"/>
          <p:cNvSpPr/>
          <p:nvPr/>
        </p:nvSpPr>
        <p:spPr>
          <a:xfrm>
            <a:off x="1011111" y="951473"/>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711"/>
                </a:lnTo>
                <a:lnTo>
                  <a:pt x="23157" y="48718"/>
                </a:lnTo>
                <a:lnTo>
                  <a:pt x="42070" y="43283"/>
                </a:lnTo>
                <a:lnTo>
                  <a:pt x="54822" y="35221"/>
                </a:lnTo>
                <a:lnTo>
                  <a:pt x="59499" y="25349"/>
                </a:lnTo>
                <a:lnTo>
                  <a:pt x="54822" y="15484"/>
                </a:lnTo>
                <a:lnTo>
                  <a:pt x="42070" y="7426"/>
                </a:lnTo>
                <a:lnTo>
                  <a:pt x="23157" y="1992"/>
                </a:lnTo>
                <a:lnTo>
                  <a:pt x="0"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2" name="Google Shape;82;p8"/>
          <p:cNvSpPr/>
          <p:nvPr/>
        </p:nvSpPr>
        <p:spPr>
          <a:xfrm>
            <a:off x="1010050" y="943251"/>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3" name="Google Shape;83;p8"/>
          <p:cNvSpPr/>
          <p:nvPr/>
        </p:nvSpPr>
        <p:spPr>
          <a:xfrm>
            <a:off x="1007125" y="938945"/>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4" name="Google Shape;84;p8"/>
          <p:cNvSpPr/>
          <p:nvPr/>
        </p:nvSpPr>
        <p:spPr>
          <a:xfrm>
            <a:off x="904871" y="754905"/>
            <a:ext cx="289560" cy="43815"/>
          </a:xfrm>
          <a:custGeom>
            <a:avLst/>
            <a:gdLst/>
            <a:ahLst/>
            <a:cxnLst/>
            <a:rect l="l" t="t" r="r" b="b"/>
            <a:pathLst>
              <a:path w="289559" h="43815" extrusionOk="0">
                <a:moveTo>
                  <a:pt x="289433" y="43243"/>
                </a:moveTo>
                <a:lnTo>
                  <a:pt x="212551" y="18243"/>
                </a:lnTo>
                <a:lnTo>
                  <a:pt x="156775" y="5405"/>
                </a:lnTo>
                <a:lnTo>
                  <a:pt x="94969" y="675"/>
                </a:lnTo>
                <a:lnTo>
                  <a:pt x="0" y="0"/>
                </a:lnTo>
              </a:path>
            </a:pathLst>
          </a:custGeom>
          <a:noFill/>
          <a:ln w="18275" cap="flat" cmpd="sng">
            <a:solidFill>
              <a:srgbClr val="BC3854"/>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5" name="Google Shape;85;p8"/>
          <p:cNvSpPr/>
          <p:nvPr/>
        </p:nvSpPr>
        <p:spPr>
          <a:xfrm>
            <a:off x="615441" y="754903"/>
            <a:ext cx="289560" cy="43815"/>
          </a:xfrm>
          <a:custGeom>
            <a:avLst/>
            <a:gdLst/>
            <a:ahLst/>
            <a:cxnLst/>
            <a:rect l="l" t="t" r="r" b="b"/>
            <a:pathLst>
              <a:path w="289559" h="43815" extrusionOk="0">
                <a:moveTo>
                  <a:pt x="289433" y="0"/>
                </a:moveTo>
                <a:lnTo>
                  <a:pt x="176373" y="6756"/>
                </a:lnTo>
                <a:lnTo>
                  <a:pt x="84418" y="21621"/>
                </a:lnTo>
                <a:lnTo>
                  <a:pt x="22612" y="36486"/>
                </a:lnTo>
                <a:lnTo>
                  <a:pt x="0" y="43243"/>
                </a:lnTo>
              </a:path>
            </a:pathLst>
          </a:custGeom>
          <a:noFill/>
          <a:ln w="18275" cap="flat" cmpd="sng">
            <a:solidFill>
              <a:srgbClr val="81ADAA"/>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6" name="Google Shape;86;p8"/>
          <p:cNvSpPr/>
          <p:nvPr/>
        </p:nvSpPr>
        <p:spPr>
          <a:xfrm>
            <a:off x="616468" y="786751"/>
            <a:ext cx="290195" cy="555625"/>
          </a:xfrm>
          <a:custGeom>
            <a:avLst/>
            <a:gdLst/>
            <a:ahLst/>
            <a:cxnLst/>
            <a:rect l="l" t="t" r="r" b="b"/>
            <a:pathLst>
              <a:path w="290194" h="555625" extrusionOk="0">
                <a:moveTo>
                  <a:pt x="0" y="0"/>
                </a:moveTo>
                <a:lnTo>
                  <a:pt x="15016" y="165450"/>
                </a:lnTo>
                <a:lnTo>
                  <a:pt x="32172" y="263567"/>
                </a:lnTo>
                <a:lnTo>
                  <a:pt x="62400" y="333021"/>
                </a:lnTo>
                <a:lnTo>
                  <a:pt x="116636" y="412483"/>
                </a:lnTo>
                <a:lnTo>
                  <a:pt x="182993" y="489600"/>
                </a:lnTo>
                <a:lnTo>
                  <a:pt x="238115" y="532707"/>
                </a:lnTo>
                <a:lnTo>
                  <a:pt x="275763" y="551479"/>
                </a:lnTo>
                <a:lnTo>
                  <a:pt x="289699" y="555586"/>
                </a:lnTo>
              </a:path>
            </a:pathLst>
          </a:custGeom>
          <a:noFill/>
          <a:ln w="9525" cap="flat" cmpd="sng">
            <a:solidFill>
              <a:srgbClr val="FDEFC6"/>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7" name="Google Shape;87;p8"/>
          <p:cNvSpPr/>
          <p:nvPr/>
        </p:nvSpPr>
        <p:spPr>
          <a:xfrm>
            <a:off x="906170" y="786745"/>
            <a:ext cx="289560" cy="555625"/>
          </a:xfrm>
          <a:custGeom>
            <a:avLst/>
            <a:gdLst/>
            <a:ahLst/>
            <a:cxnLst/>
            <a:rect l="l" t="t" r="r" b="b"/>
            <a:pathLst>
              <a:path w="289559" h="555625" extrusionOk="0">
                <a:moveTo>
                  <a:pt x="0" y="555586"/>
                </a:moveTo>
                <a:lnTo>
                  <a:pt x="47638" y="545864"/>
                </a:lnTo>
                <a:lnTo>
                  <a:pt x="81545" y="527716"/>
                </a:lnTo>
                <a:lnTo>
                  <a:pt x="117945" y="487728"/>
                </a:lnTo>
                <a:lnTo>
                  <a:pt x="173062" y="412483"/>
                </a:lnTo>
                <a:lnTo>
                  <a:pt x="230554" y="293275"/>
                </a:lnTo>
                <a:lnTo>
                  <a:pt x="266184" y="157568"/>
                </a:lnTo>
                <a:lnTo>
                  <a:pt x="284342" y="46198"/>
                </a:lnTo>
                <a:lnTo>
                  <a:pt x="289420" y="0"/>
                </a:lnTo>
              </a:path>
            </a:pathLst>
          </a:custGeom>
          <a:noFill/>
          <a:ln w="9525" cap="flat" cmpd="sng">
            <a:solidFill>
              <a:srgbClr val="C5B27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8" name="Google Shape;88;p8"/>
          <p:cNvSpPr/>
          <p:nvPr/>
        </p:nvSpPr>
        <p:spPr>
          <a:xfrm>
            <a:off x="612278" y="743164"/>
            <a:ext cx="588010" cy="52069"/>
          </a:xfrm>
          <a:custGeom>
            <a:avLst/>
            <a:gdLst/>
            <a:ahLst/>
            <a:cxnLst/>
            <a:rect l="l" t="t" r="r" b="b"/>
            <a:pathLst>
              <a:path w="588010" h="52070" extrusionOk="0">
                <a:moveTo>
                  <a:pt x="293890" y="0"/>
                </a:moveTo>
                <a:lnTo>
                  <a:pt x="179090" y="6861"/>
                </a:lnTo>
                <a:lnTo>
                  <a:pt x="85718" y="21958"/>
                </a:lnTo>
                <a:lnTo>
                  <a:pt x="22960" y="37054"/>
                </a:lnTo>
                <a:lnTo>
                  <a:pt x="0" y="43916"/>
                </a:lnTo>
                <a:lnTo>
                  <a:pt x="10147" y="51777"/>
                </a:lnTo>
                <a:lnTo>
                  <a:pt x="85511" y="27262"/>
                </a:lnTo>
                <a:lnTo>
                  <a:pt x="140188" y="14673"/>
                </a:lnTo>
                <a:lnTo>
                  <a:pt x="200781" y="10035"/>
                </a:lnTo>
                <a:lnTo>
                  <a:pt x="469948" y="9372"/>
                </a:lnTo>
                <a:lnTo>
                  <a:pt x="453080" y="5489"/>
                </a:lnTo>
                <a:lnTo>
                  <a:pt x="390322" y="686"/>
                </a:lnTo>
                <a:lnTo>
                  <a:pt x="293890" y="0"/>
                </a:lnTo>
                <a:close/>
              </a:path>
              <a:path w="588010" h="52070" extrusionOk="0">
                <a:moveTo>
                  <a:pt x="469948" y="9372"/>
                </a:moveTo>
                <a:lnTo>
                  <a:pt x="293890" y="9372"/>
                </a:lnTo>
                <a:lnTo>
                  <a:pt x="404734" y="15998"/>
                </a:lnTo>
                <a:lnTo>
                  <a:pt x="494885" y="30575"/>
                </a:lnTo>
                <a:lnTo>
                  <a:pt x="555478" y="45152"/>
                </a:lnTo>
                <a:lnTo>
                  <a:pt x="577646" y="51777"/>
                </a:lnTo>
                <a:lnTo>
                  <a:pt x="587781" y="43916"/>
                </a:lnTo>
                <a:lnTo>
                  <a:pt x="509715" y="18527"/>
                </a:lnTo>
                <a:lnTo>
                  <a:pt x="469948" y="9372"/>
                </a:lnTo>
                <a:close/>
              </a:path>
            </a:pathLst>
          </a:custGeom>
          <a:solidFill>
            <a:srgbClr val="69590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9" name="Google Shape;89;p8"/>
          <p:cNvSpPr/>
          <p:nvPr/>
        </p:nvSpPr>
        <p:spPr>
          <a:xfrm>
            <a:off x="569511" y="1066960"/>
            <a:ext cx="669875" cy="109937"/>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1" name="Google Shape;91;p8"/>
          <p:cNvSpPr txBox="1"/>
          <p:nvPr/>
        </p:nvSpPr>
        <p:spPr>
          <a:xfrm>
            <a:off x="397390" y="1401585"/>
            <a:ext cx="1014094" cy="543739"/>
          </a:xfrm>
          <a:prstGeom prst="rect">
            <a:avLst/>
          </a:prstGeom>
          <a:noFill/>
          <a:ln>
            <a:noFill/>
          </a:ln>
        </p:spPr>
        <p:txBody>
          <a:bodyPr spcFirstLastPara="1" wrap="square" lIns="0" tIns="12700" rIns="0" bIns="0" anchor="t"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rgbClr val="928989"/>
                </a:solidFill>
                <a:latin typeface="Lato"/>
                <a:ea typeface="Lato"/>
                <a:cs typeface="Lato"/>
                <a:sym typeface="Lato"/>
              </a:rPr>
              <a:t>Penny Price Academy</a:t>
            </a:r>
            <a:endParaRPr sz="800" b="0" i="0" u="none" strike="noStrike" cap="none">
              <a:solidFill>
                <a:schemeClr val="dk1"/>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endParaRPr sz="800" b="1" i="0" u="none" strike="noStrike" cap="none">
              <a:solidFill>
                <a:srgbClr val="4F4B4D"/>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r>
              <a:rPr lang="en-GB" sz="800" b="1" i="0" u="none" strike="noStrike" cap="none">
                <a:solidFill>
                  <a:schemeClr val="tx1"/>
                </a:solidFill>
                <a:latin typeface="Lato"/>
                <a:ea typeface="Lato"/>
                <a:cs typeface="Lato"/>
                <a:sym typeface="Lato"/>
              </a:rPr>
              <a:t>Saturday Club</a:t>
            </a:r>
          </a:p>
          <a:p>
            <a:pPr marL="0" marR="0" lvl="0" indent="0" algn="ctr" rtl="0">
              <a:lnSpc>
                <a:spcPct val="100000"/>
              </a:lnSpc>
              <a:spcBef>
                <a:spcPts val="100"/>
              </a:spcBef>
              <a:spcAft>
                <a:spcPts val="0"/>
              </a:spcAft>
              <a:buClr>
                <a:srgbClr val="000000"/>
              </a:buClr>
              <a:buSzPts val="800"/>
              <a:buFont typeface="Arial"/>
              <a:buNone/>
            </a:pPr>
            <a:r>
              <a:rPr lang="en-GB" sz="800" b="1">
                <a:solidFill>
                  <a:schemeClr val="tx1"/>
                </a:solidFill>
                <a:latin typeface="Lato"/>
                <a:ea typeface="Lato"/>
                <a:cs typeface="Lato"/>
                <a:sym typeface="Lato"/>
              </a:rPr>
              <a:t>November 2024</a:t>
            </a:r>
            <a:endParaRPr sz="800" b="0" i="0" u="none" strike="noStrike" cap="none">
              <a:solidFill>
                <a:schemeClr val="tx1"/>
              </a:solidFill>
              <a:latin typeface="Lato Black"/>
              <a:ea typeface="Lato Black"/>
              <a:cs typeface="Lato Black"/>
              <a:sym typeface="Lato Black"/>
            </a:endParaRPr>
          </a:p>
        </p:txBody>
      </p:sp>
      <p:sp>
        <p:nvSpPr>
          <p:cNvPr id="92" name="Google Shape;92;p8"/>
          <p:cNvSpPr txBox="1"/>
          <p:nvPr/>
        </p:nvSpPr>
        <p:spPr>
          <a:xfrm>
            <a:off x="1922589" y="1411869"/>
            <a:ext cx="6848222" cy="5632271"/>
          </a:xfrm>
          <a:prstGeom prst="rect">
            <a:avLst/>
          </a:prstGeom>
          <a:noFill/>
          <a:ln>
            <a:noFill/>
          </a:ln>
        </p:spPr>
        <p:txBody>
          <a:bodyPr spcFirstLastPara="1" wrap="square" lIns="91425" tIns="45700" rIns="91425" bIns="45700" anchor="t" anchorCtr="0">
            <a:spAutoFit/>
          </a:bodyPr>
          <a:lstStyle/>
          <a:p>
            <a:pPr marL="82035" lvl="0" algn="l" rtl="0">
              <a:spcBef>
                <a:spcPts val="0"/>
              </a:spcBef>
              <a:spcAft>
                <a:spcPts val="0"/>
              </a:spcAft>
              <a:buSzPts val="2308"/>
            </a:pPr>
            <a:r>
              <a:rPr lang="en-GB" sz="2400">
                <a:latin typeface="Lato" panose="020F0502020204030203" pitchFamily="34" charset="0"/>
                <a:ea typeface="Lato" panose="020F0502020204030203" pitchFamily="34" charset="0"/>
                <a:cs typeface="Lato" panose="020F0502020204030203" pitchFamily="34" charset="0"/>
              </a:rPr>
              <a:t>Some common mental health concerns for men include:</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Depression</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Anxiety disorders</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Post-traumatic stress disorder (PTSD)</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Substance abuse</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Eating disorders</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Schizophrenia</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Postnatal Depression</a:t>
            </a:r>
          </a:p>
          <a:p>
            <a:pPr marL="82035" lvl="0" algn="l" rtl="0">
              <a:spcBef>
                <a:spcPts val="0"/>
              </a:spcBef>
              <a:spcAft>
                <a:spcPts val="0"/>
              </a:spcAft>
              <a:buSzPts val="2308"/>
            </a:pPr>
            <a:endParaRPr lang="en-GB" sz="2400">
              <a:latin typeface="Lato" panose="020F0502020204030203" pitchFamily="34" charset="0"/>
              <a:ea typeface="Lato" panose="020F0502020204030203" pitchFamily="34" charset="0"/>
              <a:cs typeface="Lato" panose="020F0502020204030203" pitchFamily="34" charset="0"/>
            </a:endParaRPr>
          </a:p>
          <a:p>
            <a:pPr marL="82035" lvl="0" algn="l" rtl="0">
              <a:spcBef>
                <a:spcPts val="0"/>
              </a:spcBef>
              <a:spcAft>
                <a:spcPts val="0"/>
              </a:spcAft>
              <a:buSzPts val="2308"/>
            </a:pPr>
            <a:r>
              <a:rPr lang="en-GB" sz="2400">
                <a:latin typeface="Lato" panose="020F0502020204030203" pitchFamily="34" charset="0"/>
                <a:ea typeface="Lato" panose="020F0502020204030203" pitchFamily="34" charset="0"/>
                <a:cs typeface="Lato" panose="020F0502020204030203" pitchFamily="34" charset="0"/>
              </a:rPr>
              <a:t>Other stressors that can contribute to reducing men's mental health include: Lack of purpose or meaning in life, Loneliness, Relationship problems with spouse/romantic partner, Difficulties at work, and Finance strain. </a:t>
            </a:r>
          </a:p>
        </p:txBody>
      </p:sp>
      <p:sp>
        <p:nvSpPr>
          <p:cNvPr id="2" name="Google Shape;90;p8">
            <a:extLst>
              <a:ext uri="{FF2B5EF4-FFF2-40B4-BE49-F238E27FC236}">
                <a16:creationId xmlns:a16="http://schemas.microsoft.com/office/drawing/2014/main" id="{CE99F717-5966-BFBA-0EBB-F54113EA8F52}"/>
              </a:ext>
            </a:extLst>
          </p:cNvPr>
          <p:cNvSpPr txBox="1">
            <a:spLocks/>
          </p:cNvSpPr>
          <p:nvPr/>
        </p:nvSpPr>
        <p:spPr>
          <a:xfrm>
            <a:off x="2091574" y="600783"/>
            <a:ext cx="6768384" cy="443711"/>
          </a:xfrm>
          <a:prstGeom prst="rect">
            <a:avLst/>
          </a:prstGeom>
          <a:noFill/>
          <a:ln>
            <a:noFill/>
          </a:ln>
        </p:spPr>
        <p:txBody>
          <a:bodyPr spcFirstLastPara="1" wrap="square" lIns="0" tIns="1270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000" b="1" i="0" u="none" strike="noStrike" cap="none">
                <a:solidFill>
                  <a:schemeClr val="dk1"/>
                </a:solidFill>
                <a:latin typeface="Lato"/>
                <a:ea typeface="Lato"/>
                <a:cs typeface="Lato"/>
                <a:sym typeface="Lato"/>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12699"/>
            <a:r>
              <a:rPr lang="en-GB" sz="3200">
                <a:solidFill>
                  <a:srgbClr val="FF0000"/>
                </a:solidFill>
              </a:rPr>
              <a:t>From Google…</a:t>
            </a:r>
            <a:endParaRPr lang="en-GB">
              <a:solidFill>
                <a:srgbClr val="FF0000"/>
              </a:solidFill>
            </a:endParaRPr>
          </a:p>
        </p:txBody>
      </p:sp>
      <p:pic>
        <p:nvPicPr>
          <p:cNvPr id="3" name="Picture 2" descr="Free Magnolia Branches photo and picture">
            <a:extLst>
              <a:ext uri="{FF2B5EF4-FFF2-40B4-BE49-F238E27FC236}">
                <a16:creationId xmlns:a16="http://schemas.microsoft.com/office/drawing/2014/main" id="{8B514C3B-A9CF-6134-7BB1-04FC967B9EB8}"/>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42826" r="41038"/>
          <a:stretch/>
        </p:blipFill>
        <p:spPr bwMode="auto">
          <a:xfrm>
            <a:off x="8890222" y="28575"/>
            <a:ext cx="1803178" cy="75628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2">
          <a:extLst>
            <a:ext uri="{FF2B5EF4-FFF2-40B4-BE49-F238E27FC236}">
              <a16:creationId xmlns:a16="http://schemas.microsoft.com/office/drawing/2014/main" id="{8E2A0637-4AA1-A128-118F-2F03BB3EEDB2}"/>
            </a:ext>
          </a:extLst>
        </p:cNvPr>
        <p:cNvGrpSpPr/>
        <p:nvPr/>
      </p:nvGrpSpPr>
      <p:grpSpPr>
        <a:xfrm>
          <a:off x="0" y="0"/>
          <a:ext cx="0" cy="0"/>
          <a:chOff x="0" y="0"/>
          <a:chExt cx="0" cy="0"/>
        </a:xfrm>
      </p:grpSpPr>
      <p:sp>
        <p:nvSpPr>
          <p:cNvPr id="6" name="Google Shape;170;p11">
            <a:extLst>
              <a:ext uri="{FF2B5EF4-FFF2-40B4-BE49-F238E27FC236}">
                <a16:creationId xmlns:a16="http://schemas.microsoft.com/office/drawing/2014/main" id="{9D147217-59FE-AF11-2F1A-C503BAC9A87E}"/>
              </a:ext>
            </a:extLst>
          </p:cNvPr>
          <p:cNvSpPr/>
          <p:nvPr/>
        </p:nvSpPr>
        <p:spPr>
          <a:xfrm>
            <a:off x="0" y="0"/>
            <a:ext cx="1803171" cy="7562850"/>
          </a:xfrm>
          <a:prstGeom prst="rect">
            <a:avLst/>
          </a:prstGeom>
          <a:solidFill>
            <a:schemeClr val="bg1">
              <a:lumMod val="9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63" name="Google Shape;63;p8">
            <a:extLst>
              <a:ext uri="{FF2B5EF4-FFF2-40B4-BE49-F238E27FC236}">
                <a16:creationId xmlns:a16="http://schemas.microsoft.com/office/drawing/2014/main" id="{2AD427A0-50F1-F181-AE0B-676AEACB9E5A}"/>
              </a:ext>
            </a:extLst>
          </p:cNvPr>
          <p:cNvSpPr/>
          <p:nvPr/>
        </p:nvSpPr>
        <p:spPr>
          <a:xfrm>
            <a:off x="1803175" y="0"/>
            <a:ext cx="0" cy="2754630"/>
          </a:xfrm>
          <a:custGeom>
            <a:avLst/>
            <a:gdLst/>
            <a:ahLst/>
            <a:cxnLst/>
            <a:rect l="l" t="t" r="r" b="b"/>
            <a:pathLst>
              <a:path w="120000" h="2754630" extrusionOk="0">
                <a:moveTo>
                  <a:pt x="0" y="0"/>
                </a:moveTo>
                <a:lnTo>
                  <a:pt x="0" y="2754007"/>
                </a:lnTo>
              </a:path>
            </a:pathLst>
          </a:custGeom>
          <a:noFill/>
          <a:ln w="9525" cap="flat" cmpd="sng">
            <a:solidFill>
              <a:srgbClr val="B3B2B2"/>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4" name="Google Shape;64;p8">
            <a:extLst>
              <a:ext uri="{FF2B5EF4-FFF2-40B4-BE49-F238E27FC236}">
                <a16:creationId xmlns:a16="http://schemas.microsoft.com/office/drawing/2014/main" id="{ED0F32E7-52A6-6616-C11D-8FBB81DB1ADA}"/>
              </a:ext>
            </a:extLst>
          </p:cNvPr>
          <p:cNvSpPr/>
          <p:nvPr/>
        </p:nvSpPr>
        <p:spPr>
          <a:xfrm>
            <a:off x="419163" y="540004"/>
            <a:ext cx="971143" cy="828624"/>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5" name="Google Shape;65;p8">
            <a:extLst>
              <a:ext uri="{FF2B5EF4-FFF2-40B4-BE49-F238E27FC236}">
                <a16:creationId xmlns:a16="http://schemas.microsoft.com/office/drawing/2014/main" id="{166F049D-6177-C5C3-9840-8888F0AA0815}"/>
              </a:ext>
            </a:extLst>
          </p:cNvPr>
          <p:cNvSpPr/>
          <p:nvPr/>
        </p:nvSpPr>
        <p:spPr>
          <a:xfrm>
            <a:off x="473780" y="1215607"/>
            <a:ext cx="353060" cy="149860"/>
          </a:xfrm>
          <a:custGeom>
            <a:avLst/>
            <a:gdLst/>
            <a:ahLst/>
            <a:cxnLst/>
            <a:rect l="l" t="t" r="r" b="b"/>
            <a:pathLst>
              <a:path w="353059" h="149859" extrusionOk="0">
                <a:moveTo>
                  <a:pt x="281487" y="97696"/>
                </a:moveTo>
                <a:lnTo>
                  <a:pt x="226773" y="97696"/>
                </a:lnTo>
                <a:lnTo>
                  <a:pt x="249750" y="99118"/>
                </a:lnTo>
                <a:lnTo>
                  <a:pt x="276665" y="105540"/>
                </a:lnTo>
                <a:lnTo>
                  <a:pt x="318659" y="123635"/>
                </a:lnTo>
                <a:lnTo>
                  <a:pt x="346172" y="147327"/>
                </a:lnTo>
                <a:lnTo>
                  <a:pt x="351887" y="149791"/>
                </a:lnTo>
                <a:lnTo>
                  <a:pt x="315687" y="113550"/>
                </a:lnTo>
                <a:lnTo>
                  <a:pt x="282960" y="98071"/>
                </a:lnTo>
                <a:lnTo>
                  <a:pt x="281487" y="97696"/>
                </a:lnTo>
                <a:close/>
              </a:path>
              <a:path w="353059" h="149859" extrusionOk="0">
                <a:moveTo>
                  <a:pt x="218538" y="120835"/>
                </a:moveTo>
                <a:lnTo>
                  <a:pt x="203106" y="120835"/>
                </a:lnTo>
                <a:lnTo>
                  <a:pt x="205392" y="121825"/>
                </a:lnTo>
                <a:lnTo>
                  <a:pt x="204897" y="122968"/>
                </a:lnTo>
                <a:lnTo>
                  <a:pt x="205062" y="125750"/>
                </a:lnTo>
                <a:lnTo>
                  <a:pt x="211920" y="128696"/>
                </a:lnTo>
                <a:lnTo>
                  <a:pt x="217965" y="127248"/>
                </a:lnTo>
                <a:lnTo>
                  <a:pt x="219451" y="123819"/>
                </a:lnTo>
                <a:lnTo>
                  <a:pt x="218595" y="120888"/>
                </a:lnTo>
                <a:close/>
              </a:path>
              <a:path w="353059" h="149859" extrusionOk="0">
                <a:moveTo>
                  <a:pt x="193162" y="112478"/>
                </a:moveTo>
                <a:lnTo>
                  <a:pt x="189708" y="120479"/>
                </a:lnTo>
                <a:lnTo>
                  <a:pt x="191016" y="123743"/>
                </a:lnTo>
                <a:lnTo>
                  <a:pt x="196731" y="126207"/>
                </a:lnTo>
                <a:lnTo>
                  <a:pt x="201633" y="124264"/>
                </a:lnTo>
                <a:lnTo>
                  <a:pt x="203106" y="120835"/>
                </a:lnTo>
                <a:lnTo>
                  <a:pt x="218538" y="120835"/>
                </a:lnTo>
                <a:lnTo>
                  <a:pt x="215274" y="117783"/>
                </a:lnTo>
                <a:lnTo>
                  <a:pt x="212819" y="112821"/>
                </a:lnTo>
                <a:lnTo>
                  <a:pt x="197086" y="112821"/>
                </a:lnTo>
                <a:lnTo>
                  <a:pt x="193162" y="112478"/>
                </a:lnTo>
                <a:close/>
              </a:path>
              <a:path w="353059" h="149859" extrusionOk="0">
                <a:moveTo>
                  <a:pt x="196947" y="100565"/>
                </a:moveTo>
                <a:lnTo>
                  <a:pt x="194978" y="105137"/>
                </a:lnTo>
                <a:lnTo>
                  <a:pt x="196934" y="110040"/>
                </a:lnTo>
                <a:lnTo>
                  <a:pt x="197086" y="112821"/>
                </a:lnTo>
                <a:lnTo>
                  <a:pt x="212819" y="112821"/>
                </a:lnTo>
                <a:lnTo>
                  <a:pt x="212835" y="112478"/>
                </a:lnTo>
                <a:lnTo>
                  <a:pt x="214422" y="104033"/>
                </a:lnTo>
                <a:lnTo>
                  <a:pt x="220215" y="101061"/>
                </a:lnTo>
                <a:lnTo>
                  <a:pt x="198090" y="101061"/>
                </a:lnTo>
                <a:lnTo>
                  <a:pt x="196947" y="100565"/>
                </a:lnTo>
                <a:close/>
              </a:path>
              <a:path w="353059" h="149859" extrusionOk="0">
                <a:moveTo>
                  <a:pt x="274107" y="95816"/>
                </a:moveTo>
                <a:lnTo>
                  <a:pt x="192222" y="95816"/>
                </a:lnTo>
                <a:lnTo>
                  <a:pt x="197937" y="98279"/>
                </a:lnTo>
                <a:lnTo>
                  <a:pt x="198090" y="101061"/>
                </a:lnTo>
                <a:lnTo>
                  <a:pt x="220215" y="101061"/>
                </a:lnTo>
                <a:lnTo>
                  <a:pt x="226773" y="97696"/>
                </a:lnTo>
                <a:lnTo>
                  <a:pt x="281487" y="97696"/>
                </a:lnTo>
                <a:lnTo>
                  <a:pt x="274107" y="95816"/>
                </a:lnTo>
                <a:close/>
              </a:path>
              <a:path w="353059" h="149859" extrusionOk="0">
                <a:moveTo>
                  <a:pt x="23257" y="0"/>
                </a:moveTo>
                <a:lnTo>
                  <a:pt x="14771" y="615"/>
                </a:lnTo>
                <a:lnTo>
                  <a:pt x="7505" y="4295"/>
                </a:lnTo>
                <a:lnTo>
                  <a:pt x="2408" y="11196"/>
                </a:lnTo>
                <a:lnTo>
                  <a:pt x="0" y="32583"/>
                </a:lnTo>
                <a:lnTo>
                  <a:pt x="9563" y="50370"/>
                </a:lnTo>
                <a:lnTo>
                  <a:pt x="26334" y="64408"/>
                </a:lnTo>
                <a:lnTo>
                  <a:pt x="45550" y="74543"/>
                </a:lnTo>
                <a:lnTo>
                  <a:pt x="101636" y="93315"/>
                </a:lnTo>
                <a:lnTo>
                  <a:pt x="145632" y="99762"/>
                </a:lnTo>
                <a:lnTo>
                  <a:pt x="176255" y="98918"/>
                </a:lnTo>
                <a:lnTo>
                  <a:pt x="192222" y="95816"/>
                </a:lnTo>
                <a:lnTo>
                  <a:pt x="274107" y="95816"/>
                </a:lnTo>
                <a:lnTo>
                  <a:pt x="269776" y="94712"/>
                </a:lnTo>
                <a:lnTo>
                  <a:pt x="265635" y="93752"/>
                </a:lnTo>
                <a:lnTo>
                  <a:pt x="171853" y="93752"/>
                </a:lnTo>
                <a:lnTo>
                  <a:pt x="146647" y="93084"/>
                </a:lnTo>
                <a:lnTo>
                  <a:pt x="93811" y="81808"/>
                </a:lnTo>
                <a:lnTo>
                  <a:pt x="91526" y="77934"/>
                </a:lnTo>
                <a:lnTo>
                  <a:pt x="91686" y="77566"/>
                </a:lnTo>
                <a:lnTo>
                  <a:pt x="80843" y="77566"/>
                </a:lnTo>
                <a:lnTo>
                  <a:pt x="40741" y="62091"/>
                </a:lnTo>
                <a:lnTo>
                  <a:pt x="10795" y="30093"/>
                </a:lnTo>
                <a:lnTo>
                  <a:pt x="10767" y="29534"/>
                </a:lnTo>
                <a:lnTo>
                  <a:pt x="12174" y="26258"/>
                </a:lnTo>
                <a:lnTo>
                  <a:pt x="44151" y="26258"/>
                </a:lnTo>
                <a:lnTo>
                  <a:pt x="45287" y="22310"/>
                </a:lnTo>
                <a:lnTo>
                  <a:pt x="44764" y="14736"/>
                </a:lnTo>
                <a:lnTo>
                  <a:pt x="40624" y="7890"/>
                </a:lnTo>
                <a:lnTo>
                  <a:pt x="32012" y="2293"/>
                </a:lnTo>
                <a:lnTo>
                  <a:pt x="23257" y="0"/>
                </a:lnTo>
                <a:close/>
              </a:path>
              <a:path w="353059" h="149859" extrusionOk="0">
                <a:moveTo>
                  <a:pt x="215749" y="84805"/>
                </a:moveTo>
                <a:lnTo>
                  <a:pt x="169870" y="84805"/>
                </a:lnTo>
                <a:lnTo>
                  <a:pt x="172156" y="85795"/>
                </a:lnTo>
                <a:lnTo>
                  <a:pt x="184069" y="89580"/>
                </a:lnTo>
                <a:lnTo>
                  <a:pt x="190774" y="89758"/>
                </a:lnTo>
                <a:lnTo>
                  <a:pt x="192070" y="93034"/>
                </a:lnTo>
                <a:lnTo>
                  <a:pt x="171853" y="93752"/>
                </a:lnTo>
                <a:lnTo>
                  <a:pt x="265635" y="93752"/>
                </a:lnTo>
                <a:lnTo>
                  <a:pt x="258090" y="92003"/>
                </a:lnTo>
                <a:lnTo>
                  <a:pt x="246972" y="88272"/>
                </a:lnTo>
                <a:lnTo>
                  <a:pt x="245774" y="87738"/>
                </a:lnTo>
                <a:lnTo>
                  <a:pt x="245075" y="87256"/>
                </a:lnTo>
                <a:lnTo>
                  <a:pt x="235224" y="87256"/>
                </a:lnTo>
                <a:lnTo>
                  <a:pt x="224829" y="86608"/>
                </a:lnTo>
                <a:lnTo>
                  <a:pt x="215749" y="84805"/>
                </a:lnTo>
                <a:close/>
              </a:path>
              <a:path w="353059" h="149859" extrusionOk="0">
                <a:moveTo>
                  <a:pt x="188398" y="78061"/>
                </a:moveTo>
                <a:lnTo>
                  <a:pt x="151100" y="78061"/>
                </a:lnTo>
                <a:lnTo>
                  <a:pt x="154529" y="79547"/>
                </a:lnTo>
                <a:lnTo>
                  <a:pt x="155683" y="82455"/>
                </a:lnTo>
                <a:lnTo>
                  <a:pt x="155705" y="84170"/>
                </a:lnTo>
                <a:lnTo>
                  <a:pt x="155481" y="86735"/>
                </a:lnTo>
                <a:lnTo>
                  <a:pt x="162339" y="89694"/>
                </a:lnTo>
                <a:lnTo>
                  <a:pt x="167241" y="87738"/>
                </a:lnTo>
                <a:lnTo>
                  <a:pt x="169870" y="84805"/>
                </a:lnTo>
                <a:lnTo>
                  <a:pt x="215749" y="84805"/>
                </a:lnTo>
                <a:lnTo>
                  <a:pt x="205637" y="82797"/>
                </a:lnTo>
                <a:lnTo>
                  <a:pt x="188398" y="78061"/>
                </a:lnTo>
                <a:close/>
              </a:path>
              <a:path w="353059" h="149859" extrusionOk="0">
                <a:moveTo>
                  <a:pt x="234437" y="73362"/>
                </a:moveTo>
                <a:lnTo>
                  <a:pt x="232456" y="77934"/>
                </a:lnTo>
                <a:lnTo>
                  <a:pt x="232126" y="81858"/>
                </a:lnTo>
                <a:lnTo>
                  <a:pt x="235224" y="87256"/>
                </a:lnTo>
                <a:lnTo>
                  <a:pt x="245075" y="87256"/>
                </a:lnTo>
                <a:lnTo>
                  <a:pt x="240609" y="84170"/>
                </a:lnTo>
                <a:lnTo>
                  <a:pt x="236723" y="74353"/>
                </a:lnTo>
                <a:lnTo>
                  <a:pt x="234437" y="73362"/>
                </a:lnTo>
                <a:close/>
              </a:path>
              <a:path w="353059" h="149859" extrusionOk="0">
                <a:moveTo>
                  <a:pt x="162160" y="69031"/>
                </a:moveTo>
                <a:lnTo>
                  <a:pt x="133307" y="69031"/>
                </a:lnTo>
                <a:lnTo>
                  <a:pt x="136241" y="71660"/>
                </a:lnTo>
                <a:lnTo>
                  <a:pt x="136934" y="75432"/>
                </a:lnTo>
                <a:lnTo>
                  <a:pt x="136978" y="76943"/>
                </a:lnTo>
                <a:lnTo>
                  <a:pt x="136710" y="79991"/>
                </a:lnTo>
                <a:lnTo>
                  <a:pt x="142425" y="82455"/>
                </a:lnTo>
                <a:lnTo>
                  <a:pt x="144051" y="81808"/>
                </a:lnTo>
                <a:lnTo>
                  <a:pt x="146832" y="81642"/>
                </a:lnTo>
                <a:lnTo>
                  <a:pt x="148471" y="81007"/>
                </a:lnTo>
                <a:lnTo>
                  <a:pt x="148966" y="79864"/>
                </a:lnTo>
                <a:lnTo>
                  <a:pt x="151100" y="78061"/>
                </a:lnTo>
                <a:lnTo>
                  <a:pt x="188398" y="78061"/>
                </a:lnTo>
                <a:lnTo>
                  <a:pt x="182011" y="76306"/>
                </a:lnTo>
                <a:lnTo>
                  <a:pt x="162160" y="69031"/>
                </a:lnTo>
                <a:close/>
              </a:path>
              <a:path w="353059" h="149859" extrusionOk="0">
                <a:moveTo>
                  <a:pt x="75166" y="56154"/>
                </a:moveTo>
                <a:lnTo>
                  <a:pt x="73198" y="60713"/>
                </a:lnTo>
                <a:lnTo>
                  <a:pt x="79052" y="75432"/>
                </a:lnTo>
                <a:lnTo>
                  <a:pt x="80843" y="77566"/>
                </a:lnTo>
                <a:lnTo>
                  <a:pt x="91686" y="77566"/>
                </a:lnTo>
                <a:lnTo>
                  <a:pt x="91956" y="76943"/>
                </a:lnTo>
                <a:lnTo>
                  <a:pt x="90990" y="69755"/>
                </a:lnTo>
                <a:lnTo>
                  <a:pt x="85275" y="67291"/>
                </a:lnTo>
                <a:lnTo>
                  <a:pt x="85771" y="66148"/>
                </a:lnTo>
                <a:lnTo>
                  <a:pt x="83167" y="59595"/>
                </a:lnTo>
                <a:lnTo>
                  <a:pt x="75166" y="56154"/>
                </a:lnTo>
                <a:close/>
              </a:path>
              <a:path w="353059" h="149859" extrusionOk="0">
                <a:moveTo>
                  <a:pt x="143727" y="59049"/>
                </a:moveTo>
                <a:lnTo>
                  <a:pt x="122715" y="59049"/>
                </a:lnTo>
                <a:lnTo>
                  <a:pt x="121229" y="62465"/>
                </a:lnTo>
                <a:lnTo>
                  <a:pt x="118930" y="70962"/>
                </a:lnTo>
                <a:lnTo>
                  <a:pt x="126919" y="74416"/>
                </a:lnTo>
                <a:lnTo>
                  <a:pt x="130195" y="73108"/>
                </a:lnTo>
                <a:lnTo>
                  <a:pt x="131173" y="70822"/>
                </a:lnTo>
                <a:lnTo>
                  <a:pt x="133307" y="69031"/>
                </a:lnTo>
                <a:lnTo>
                  <a:pt x="162160" y="69031"/>
                </a:lnTo>
                <a:lnTo>
                  <a:pt x="158313" y="67622"/>
                </a:lnTo>
                <a:lnTo>
                  <a:pt x="143727" y="59049"/>
                </a:lnTo>
                <a:close/>
              </a:path>
              <a:path w="353059" h="149859" extrusionOk="0">
                <a:moveTo>
                  <a:pt x="122131" y="28976"/>
                </a:moveTo>
                <a:lnTo>
                  <a:pt x="109875" y="29115"/>
                </a:lnTo>
                <a:lnTo>
                  <a:pt x="103462" y="43962"/>
                </a:lnTo>
                <a:lnTo>
                  <a:pt x="102954" y="54579"/>
                </a:lnTo>
                <a:lnTo>
                  <a:pt x="116657" y="60497"/>
                </a:lnTo>
                <a:lnTo>
                  <a:pt x="119934" y="59202"/>
                </a:lnTo>
                <a:lnTo>
                  <a:pt x="122715" y="59049"/>
                </a:lnTo>
                <a:lnTo>
                  <a:pt x="143727" y="59049"/>
                </a:lnTo>
                <a:lnTo>
                  <a:pt x="138956" y="56245"/>
                </a:lnTo>
                <a:lnTo>
                  <a:pt x="128530" y="44779"/>
                </a:lnTo>
                <a:lnTo>
                  <a:pt x="123950" y="35073"/>
                </a:lnTo>
                <a:lnTo>
                  <a:pt x="122131" y="28976"/>
                </a:lnTo>
                <a:close/>
              </a:path>
              <a:path w="353059" h="149859" extrusionOk="0">
                <a:moveTo>
                  <a:pt x="44151" y="26258"/>
                </a:moveTo>
                <a:lnTo>
                  <a:pt x="12174" y="26258"/>
                </a:lnTo>
                <a:lnTo>
                  <a:pt x="12339" y="29039"/>
                </a:lnTo>
                <a:lnTo>
                  <a:pt x="13482" y="29534"/>
                </a:lnTo>
                <a:lnTo>
                  <a:pt x="14930" y="35580"/>
                </a:lnTo>
                <a:lnTo>
                  <a:pt x="29789" y="41993"/>
                </a:lnTo>
                <a:lnTo>
                  <a:pt x="38120" y="41523"/>
                </a:lnTo>
                <a:lnTo>
                  <a:pt x="43048" y="30093"/>
                </a:lnTo>
                <a:lnTo>
                  <a:pt x="44151" y="26258"/>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6" name="Google Shape;66;p8">
            <a:extLst>
              <a:ext uri="{FF2B5EF4-FFF2-40B4-BE49-F238E27FC236}">
                <a16:creationId xmlns:a16="http://schemas.microsoft.com/office/drawing/2014/main" id="{95D63399-9D8D-AAF5-4C89-CED7D68423F2}"/>
              </a:ext>
            </a:extLst>
          </p:cNvPr>
          <p:cNvSpPr/>
          <p:nvPr/>
        </p:nvSpPr>
        <p:spPr>
          <a:xfrm>
            <a:off x="989970" y="1209841"/>
            <a:ext cx="353060" cy="149860"/>
          </a:xfrm>
          <a:custGeom>
            <a:avLst/>
            <a:gdLst/>
            <a:ahLst/>
            <a:cxnLst/>
            <a:rect l="l" t="t" r="r" b="b"/>
            <a:pathLst>
              <a:path w="353059" h="149859" extrusionOk="0">
                <a:moveTo>
                  <a:pt x="118427" y="73367"/>
                </a:moveTo>
                <a:lnTo>
                  <a:pt x="116154" y="74358"/>
                </a:lnTo>
                <a:lnTo>
                  <a:pt x="112255" y="84175"/>
                </a:lnTo>
                <a:lnTo>
                  <a:pt x="107035" y="87769"/>
                </a:lnTo>
                <a:lnTo>
                  <a:pt x="105892" y="88277"/>
                </a:lnTo>
                <a:lnTo>
                  <a:pt x="94774" y="92009"/>
                </a:lnTo>
                <a:lnTo>
                  <a:pt x="83088" y="94717"/>
                </a:lnTo>
                <a:lnTo>
                  <a:pt x="69904" y="98076"/>
                </a:lnTo>
                <a:lnTo>
                  <a:pt x="21187" y="126212"/>
                </a:lnTo>
                <a:lnTo>
                  <a:pt x="0" y="147510"/>
                </a:lnTo>
                <a:lnTo>
                  <a:pt x="977" y="149796"/>
                </a:lnTo>
                <a:lnTo>
                  <a:pt x="6692" y="147332"/>
                </a:lnTo>
                <a:lnTo>
                  <a:pt x="11110" y="142166"/>
                </a:lnTo>
                <a:lnTo>
                  <a:pt x="20423" y="133614"/>
                </a:lnTo>
                <a:lnTo>
                  <a:pt x="76199" y="105545"/>
                </a:lnTo>
                <a:lnTo>
                  <a:pt x="126091" y="97701"/>
                </a:lnTo>
                <a:lnTo>
                  <a:pt x="156280" y="97701"/>
                </a:lnTo>
                <a:lnTo>
                  <a:pt x="160642" y="95821"/>
                </a:lnTo>
                <a:lnTo>
                  <a:pt x="234173" y="95821"/>
                </a:lnTo>
                <a:lnTo>
                  <a:pt x="248252" y="93758"/>
                </a:lnTo>
                <a:lnTo>
                  <a:pt x="181011" y="93758"/>
                </a:lnTo>
                <a:lnTo>
                  <a:pt x="160794" y="93040"/>
                </a:lnTo>
                <a:lnTo>
                  <a:pt x="162090" y="89763"/>
                </a:lnTo>
                <a:lnTo>
                  <a:pt x="168795" y="89585"/>
                </a:lnTo>
                <a:lnTo>
                  <a:pt x="176118" y="87261"/>
                </a:lnTo>
                <a:lnTo>
                  <a:pt x="117652" y="87261"/>
                </a:lnTo>
                <a:lnTo>
                  <a:pt x="120738" y="81864"/>
                </a:lnTo>
                <a:lnTo>
                  <a:pt x="120408" y="77939"/>
                </a:lnTo>
                <a:lnTo>
                  <a:pt x="118427" y="73367"/>
                </a:lnTo>
                <a:close/>
              </a:path>
              <a:path w="353059" h="149859" extrusionOk="0">
                <a:moveTo>
                  <a:pt x="156280" y="97701"/>
                </a:moveTo>
                <a:lnTo>
                  <a:pt x="126091" y="97701"/>
                </a:lnTo>
                <a:lnTo>
                  <a:pt x="138442" y="104038"/>
                </a:lnTo>
                <a:lnTo>
                  <a:pt x="140029" y="112483"/>
                </a:lnTo>
                <a:lnTo>
                  <a:pt x="140051" y="112813"/>
                </a:lnTo>
                <a:lnTo>
                  <a:pt x="137591" y="117789"/>
                </a:lnTo>
                <a:lnTo>
                  <a:pt x="134274" y="120893"/>
                </a:lnTo>
                <a:lnTo>
                  <a:pt x="133426" y="123824"/>
                </a:lnTo>
                <a:lnTo>
                  <a:pt x="134899" y="127253"/>
                </a:lnTo>
                <a:lnTo>
                  <a:pt x="140944" y="128701"/>
                </a:lnTo>
                <a:lnTo>
                  <a:pt x="147802" y="125755"/>
                </a:lnTo>
                <a:lnTo>
                  <a:pt x="147967" y="122961"/>
                </a:lnTo>
                <a:lnTo>
                  <a:pt x="147472" y="121830"/>
                </a:lnTo>
                <a:lnTo>
                  <a:pt x="149758" y="120840"/>
                </a:lnTo>
                <a:lnTo>
                  <a:pt x="163014" y="120840"/>
                </a:lnTo>
                <a:lnTo>
                  <a:pt x="163156" y="120484"/>
                </a:lnTo>
                <a:lnTo>
                  <a:pt x="159845" y="112813"/>
                </a:lnTo>
                <a:lnTo>
                  <a:pt x="155778" y="112813"/>
                </a:lnTo>
                <a:lnTo>
                  <a:pt x="155930" y="110045"/>
                </a:lnTo>
                <a:lnTo>
                  <a:pt x="157886" y="105130"/>
                </a:lnTo>
                <a:lnTo>
                  <a:pt x="156131" y="101066"/>
                </a:lnTo>
                <a:lnTo>
                  <a:pt x="154774" y="101066"/>
                </a:lnTo>
                <a:lnTo>
                  <a:pt x="154927" y="98285"/>
                </a:lnTo>
                <a:lnTo>
                  <a:pt x="156280" y="97701"/>
                </a:lnTo>
                <a:close/>
              </a:path>
              <a:path w="353059" h="149859" extrusionOk="0">
                <a:moveTo>
                  <a:pt x="163014" y="120840"/>
                </a:moveTo>
                <a:lnTo>
                  <a:pt x="149758" y="120840"/>
                </a:lnTo>
                <a:lnTo>
                  <a:pt x="151231" y="124269"/>
                </a:lnTo>
                <a:lnTo>
                  <a:pt x="156146" y="126212"/>
                </a:lnTo>
                <a:lnTo>
                  <a:pt x="161848" y="123748"/>
                </a:lnTo>
                <a:lnTo>
                  <a:pt x="163014" y="120840"/>
                </a:lnTo>
                <a:close/>
              </a:path>
              <a:path w="353059" h="149859" extrusionOk="0">
                <a:moveTo>
                  <a:pt x="159702" y="112483"/>
                </a:moveTo>
                <a:lnTo>
                  <a:pt x="155778" y="112813"/>
                </a:lnTo>
                <a:lnTo>
                  <a:pt x="159845" y="112813"/>
                </a:lnTo>
                <a:lnTo>
                  <a:pt x="159702" y="112483"/>
                </a:lnTo>
                <a:close/>
              </a:path>
              <a:path w="353059" h="149859" extrusionOk="0">
                <a:moveTo>
                  <a:pt x="155917" y="100571"/>
                </a:moveTo>
                <a:lnTo>
                  <a:pt x="154774" y="101066"/>
                </a:lnTo>
                <a:lnTo>
                  <a:pt x="156131" y="101066"/>
                </a:lnTo>
                <a:lnTo>
                  <a:pt x="155917" y="100571"/>
                </a:lnTo>
                <a:close/>
              </a:path>
              <a:path w="353059" h="149859" extrusionOk="0">
                <a:moveTo>
                  <a:pt x="234173" y="95821"/>
                </a:moveTo>
                <a:lnTo>
                  <a:pt x="160642" y="95821"/>
                </a:lnTo>
                <a:lnTo>
                  <a:pt x="176616" y="98923"/>
                </a:lnTo>
                <a:lnTo>
                  <a:pt x="207241" y="99767"/>
                </a:lnTo>
                <a:lnTo>
                  <a:pt x="234173" y="95821"/>
                </a:lnTo>
                <a:close/>
              </a:path>
              <a:path w="353059" h="149859" extrusionOk="0">
                <a:moveTo>
                  <a:pt x="277698" y="56159"/>
                </a:moveTo>
                <a:lnTo>
                  <a:pt x="269697" y="59600"/>
                </a:lnTo>
                <a:lnTo>
                  <a:pt x="267093" y="66154"/>
                </a:lnTo>
                <a:lnTo>
                  <a:pt x="267588" y="67297"/>
                </a:lnTo>
                <a:lnTo>
                  <a:pt x="261873" y="69760"/>
                </a:lnTo>
                <a:lnTo>
                  <a:pt x="260908" y="76949"/>
                </a:lnTo>
                <a:lnTo>
                  <a:pt x="261338" y="77939"/>
                </a:lnTo>
                <a:lnTo>
                  <a:pt x="261324" y="79539"/>
                </a:lnTo>
                <a:lnTo>
                  <a:pt x="206217" y="93089"/>
                </a:lnTo>
                <a:lnTo>
                  <a:pt x="181011" y="93758"/>
                </a:lnTo>
                <a:lnTo>
                  <a:pt x="248252" y="93758"/>
                </a:lnTo>
                <a:lnTo>
                  <a:pt x="251235" y="93320"/>
                </a:lnTo>
                <a:lnTo>
                  <a:pt x="298285" y="77571"/>
                </a:lnTo>
                <a:lnTo>
                  <a:pt x="272021" y="77571"/>
                </a:lnTo>
                <a:lnTo>
                  <a:pt x="273811" y="75437"/>
                </a:lnTo>
                <a:lnTo>
                  <a:pt x="279666" y="60718"/>
                </a:lnTo>
                <a:lnTo>
                  <a:pt x="277698" y="56159"/>
                </a:lnTo>
                <a:close/>
              </a:path>
              <a:path w="353059" h="149859" extrusionOk="0">
                <a:moveTo>
                  <a:pt x="197215" y="84823"/>
                </a:moveTo>
                <a:lnTo>
                  <a:pt x="182994" y="84823"/>
                </a:lnTo>
                <a:lnTo>
                  <a:pt x="185623" y="87744"/>
                </a:lnTo>
                <a:lnTo>
                  <a:pt x="190525" y="89699"/>
                </a:lnTo>
                <a:lnTo>
                  <a:pt x="197383" y="86740"/>
                </a:lnTo>
                <a:lnTo>
                  <a:pt x="197215" y="84823"/>
                </a:lnTo>
                <a:close/>
              </a:path>
              <a:path w="353059" h="149859" extrusionOk="0">
                <a:moveTo>
                  <a:pt x="230733" y="28981"/>
                </a:moveTo>
                <a:lnTo>
                  <a:pt x="194551" y="67627"/>
                </a:lnTo>
                <a:lnTo>
                  <a:pt x="147157" y="82816"/>
                </a:lnTo>
                <a:lnTo>
                  <a:pt x="117652" y="87261"/>
                </a:lnTo>
                <a:lnTo>
                  <a:pt x="176118" y="87261"/>
                </a:lnTo>
                <a:lnTo>
                  <a:pt x="180720" y="85801"/>
                </a:lnTo>
                <a:lnTo>
                  <a:pt x="182994" y="84823"/>
                </a:lnTo>
                <a:lnTo>
                  <a:pt x="197215" y="84823"/>
                </a:lnTo>
                <a:lnTo>
                  <a:pt x="197046" y="82802"/>
                </a:lnTo>
                <a:lnTo>
                  <a:pt x="198335" y="79539"/>
                </a:lnTo>
                <a:lnTo>
                  <a:pt x="201764" y="78066"/>
                </a:lnTo>
                <a:lnTo>
                  <a:pt x="215985" y="78066"/>
                </a:lnTo>
                <a:lnTo>
                  <a:pt x="215887" y="76949"/>
                </a:lnTo>
                <a:lnTo>
                  <a:pt x="215928" y="75437"/>
                </a:lnTo>
                <a:lnTo>
                  <a:pt x="216623" y="71665"/>
                </a:lnTo>
                <a:lnTo>
                  <a:pt x="219557" y="69037"/>
                </a:lnTo>
                <a:lnTo>
                  <a:pt x="233411" y="69037"/>
                </a:lnTo>
                <a:lnTo>
                  <a:pt x="231635" y="62471"/>
                </a:lnTo>
                <a:lnTo>
                  <a:pt x="230149" y="59054"/>
                </a:lnTo>
                <a:lnTo>
                  <a:pt x="239559" y="59054"/>
                </a:lnTo>
                <a:lnTo>
                  <a:pt x="249910" y="54584"/>
                </a:lnTo>
                <a:lnTo>
                  <a:pt x="249402" y="43967"/>
                </a:lnTo>
                <a:lnTo>
                  <a:pt x="242989" y="29120"/>
                </a:lnTo>
                <a:lnTo>
                  <a:pt x="230733" y="28981"/>
                </a:lnTo>
                <a:close/>
              </a:path>
              <a:path w="353059" h="149859" extrusionOk="0">
                <a:moveTo>
                  <a:pt x="215985" y="78066"/>
                </a:moveTo>
                <a:lnTo>
                  <a:pt x="201764" y="78066"/>
                </a:lnTo>
                <a:lnTo>
                  <a:pt x="203898" y="79870"/>
                </a:lnTo>
                <a:lnTo>
                  <a:pt x="204393" y="81013"/>
                </a:lnTo>
                <a:lnTo>
                  <a:pt x="206032" y="81648"/>
                </a:lnTo>
                <a:lnTo>
                  <a:pt x="208813" y="81813"/>
                </a:lnTo>
                <a:lnTo>
                  <a:pt x="210438" y="82460"/>
                </a:lnTo>
                <a:lnTo>
                  <a:pt x="216153" y="79997"/>
                </a:lnTo>
                <a:lnTo>
                  <a:pt x="215985" y="78066"/>
                </a:lnTo>
                <a:close/>
              </a:path>
              <a:path w="353059" h="149859" extrusionOk="0">
                <a:moveTo>
                  <a:pt x="352151" y="26263"/>
                </a:moveTo>
                <a:lnTo>
                  <a:pt x="340690" y="26263"/>
                </a:lnTo>
                <a:lnTo>
                  <a:pt x="342097" y="29540"/>
                </a:lnTo>
                <a:lnTo>
                  <a:pt x="342069" y="30098"/>
                </a:lnTo>
                <a:lnTo>
                  <a:pt x="312123" y="62089"/>
                </a:lnTo>
                <a:lnTo>
                  <a:pt x="276396" y="77256"/>
                </a:lnTo>
                <a:lnTo>
                  <a:pt x="272021" y="77571"/>
                </a:lnTo>
                <a:lnTo>
                  <a:pt x="298285" y="77571"/>
                </a:lnTo>
                <a:lnTo>
                  <a:pt x="307314" y="74548"/>
                </a:lnTo>
                <a:lnTo>
                  <a:pt x="326530" y="64413"/>
                </a:lnTo>
                <a:lnTo>
                  <a:pt x="343301" y="50377"/>
                </a:lnTo>
                <a:lnTo>
                  <a:pt x="352864" y="32593"/>
                </a:lnTo>
                <a:lnTo>
                  <a:pt x="352151" y="26263"/>
                </a:lnTo>
                <a:close/>
              </a:path>
              <a:path w="353059" h="149859" extrusionOk="0">
                <a:moveTo>
                  <a:pt x="233411" y="69037"/>
                </a:moveTo>
                <a:lnTo>
                  <a:pt x="219557" y="69037"/>
                </a:lnTo>
                <a:lnTo>
                  <a:pt x="221691" y="70827"/>
                </a:lnTo>
                <a:lnTo>
                  <a:pt x="222669" y="73113"/>
                </a:lnTo>
                <a:lnTo>
                  <a:pt x="225945" y="74421"/>
                </a:lnTo>
                <a:lnTo>
                  <a:pt x="233933" y="70967"/>
                </a:lnTo>
                <a:lnTo>
                  <a:pt x="233411" y="69037"/>
                </a:lnTo>
                <a:close/>
              </a:path>
              <a:path w="353059" h="149859" extrusionOk="0">
                <a:moveTo>
                  <a:pt x="239559" y="59054"/>
                </a:moveTo>
                <a:lnTo>
                  <a:pt x="230149" y="59054"/>
                </a:lnTo>
                <a:lnTo>
                  <a:pt x="232930" y="59207"/>
                </a:lnTo>
                <a:lnTo>
                  <a:pt x="236207" y="60502"/>
                </a:lnTo>
                <a:lnTo>
                  <a:pt x="239559" y="59054"/>
                </a:lnTo>
                <a:close/>
              </a:path>
              <a:path w="353059" h="149859" extrusionOk="0">
                <a:moveTo>
                  <a:pt x="329607" y="0"/>
                </a:moveTo>
                <a:lnTo>
                  <a:pt x="320852" y="2298"/>
                </a:lnTo>
                <a:lnTo>
                  <a:pt x="312240" y="7896"/>
                </a:lnTo>
                <a:lnTo>
                  <a:pt x="308100" y="14741"/>
                </a:lnTo>
                <a:lnTo>
                  <a:pt x="307577" y="22315"/>
                </a:lnTo>
                <a:lnTo>
                  <a:pt x="309816" y="30098"/>
                </a:lnTo>
                <a:lnTo>
                  <a:pt x="314744" y="41516"/>
                </a:lnTo>
                <a:lnTo>
                  <a:pt x="323075" y="41998"/>
                </a:lnTo>
                <a:lnTo>
                  <a:pt x="337934" y="35585"/>
                </a:lnTo>
                <a:lnTo>
                  <a:pt x="339382" y="29540"/>
                </a:lnTo>
                <a:lnTo>
                  <a:pt x="340525" y="29044"/>
                </a:lnTo>
                <a:lnTo>
                  <a:pt x="340690" y="26263"/>
                </a:lnTo>
                <a:lnTo>
                  <a:pt x="352151" y="26263"/>
                </a:lnTo>
                <a:lnTo>
                  <a:pt x="350456" y="11213"/>
                </a:lnTo>
                <a:lnTo>
                  <a:pt x="345359" y="4304"/>
                </a:lnTo>
                <a:lnTo>
                  <a:pt x="338093" y="617"/>
                </a:lnTo>
                <a:lnTo>
                  <a:pt x="329607"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7" name="Google Shape;67;p8">
            <a:extLst>
              <a:ext uri="{FF2B5EF4-FFF2-40B4-BE49-F238E27FC236}">
                <a16:creationId xmlns:a16="http://schemas.microsoft.com/office/drawing/2014/main" id="{A014E0EB-5AD8-6F5B-D566-1992EDBC4A98}"/>
              </a:ext>
            </a:extLst>
          </p:cNvPr>
          <p:cNvSpPr/>
          <p:nvPr/>
        </p:nvSpPr>
        <p:spPr>
          <a:xfrm>
            <a:off x="586799" y="728179"/>
            <a:ext cx="624205" cy="641985"/>
          </a:xfrm>
          <a:custGeom>
            <a:avLst/>
            <a:gdLst/>
            <a:ahLst/>
            <a:cxnLst/>
            <a:rect l="l" t="t" r="r" b="b"/>
            <a:pathLst>
              <a:path w="624205" h="641985" extrusionOk="0">
                <a:moveTo>
                  <a:pt x="311962" y="0"/>
                </a:moveTo>
                <a:lnTo>
                  <a:pt x="215565" y="6125"/>
                </a:lnTo>
                <a:lnTo>
                  <a:pt x="115168" y="19602"/>
                </a:lnTo>
                <a:lnTo>
                  <a:pt x="36247" y="33079"/>
                </a:lnTo>
                <a:lnTo>
                  <a:pt x="0" y="46621"/>
                </a:lnTo>
                <a:lnTo>
                  <a:pt x="16084" y="222934"/>
                </a:lnTo>
                <a:lnTo>
                  <a:pt x="34518" y="327647"/>
                </a:lnTo>
                <a:lnTo>
                  <a:pt x="67069" y="402108"/>
                </a:lnTo>
                <a:lnTo>
                  <a:pt x="125501" y="487667"/>
                </a:lnTo>
                <a:lnTo>
                  <a:pt x="196994" y="570754"/>
                </a:lnTo>
                <a:lnTo>
                  <a:pt x="256384" y="617202"/>
                </a:lnTo>
                <a:lnTo>
                  <a:pt x="296947" y="637430"/>
                </a:lnTo>
                <a:lnTo>
                  <a:pt x="311962" y="641858"/>
                </a:lnTo>
                <a:lnTo>
                  <a:pt x="363282" y="631376"/>
                </a:lnTo>
                <a:lnTo>
                  <a:pt x="399811" y="611820"/>
                </a:lnTo>
                <a:lnTo>
                  <a:pt x="439032" y="568736"/>
                </a:lnTo>
                <a:lnTo>
                  <a:pt x="498424" y="487667"/>
                </a:lnTo>
                <a:lnTo>
                  <a:pt x="560392" y="359753"/>
                </a:lnTo>
                <a:lnTo>
                  <a:pt x="598827" y="214699"/>
                </a:lnTo>
                <a:lnTo>
                  <a:pt x="618435" y="95868"/>
                </a:lnTo>
                <a:lnTo>
                  <a:pt x="623925" y="46621"/>
                </a:lnTo>
                <a:lnTo>
                  <a:pt x="541062" y="19668"/>
                </a:lnTo>
                <a:lnTo>
                  <a:pt x="480945" y="5827"/>
                </a:lnTo>
                <a:lnTo>
                  <a:pt x="414327" y="728"/>
                </a:lnTo>
                <a:lnTo>
                  <a:pt x="311962"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8" name="Google Shape;68;p8">
            <a:extLst>
              <a:ext uri="{FF2B5EF4-FFF2-40B4-BE49-F238E27FC236}">
                <a16:creationId xmlns:a16="http://schemas.microsoft.com/office/drawing/2014/main" id="{6F0FC005-D9D4-B3EF-CD78-608146EBAF9C}"/>
              </a:ext>
            </a:extLst>
          </p:cNvPr>
          <p:cNvSpPr/>
          <p:nvPr/>
        </p:nvSpPr>
        <p:spPr>
          <a:xfrm>
            <a:off x="614857" y="744788"/>
            <a:ext cx="291465" cy="599440"/>
          </a:xfrm>
          <a:custGeom>
            <a:avLst/>
            <a:gdLst/>
            <a:ahLst/>
            <a:cxnLst/>
            <a:rect l="l" t="t" r="r" b="b"/>
            <a:pathLst>
              <a:path w="291465" h="599440" extrusionOk="0">
                <a:moveTo>
                  <a:pt x="291312" y="0"/>
                </a:moveTo>
                <a:lnTo>
                  <a:pt x="177520" y="6802"/>
                </a:lnTo>
                <a:lnTo>
                  <a:pt x="84967" y="21767"/>
                </a:lnTo>
                <a:lnTo>
                  <a:pt x="22759" y="36733"/>
                </a:lnTo>
                <a:lnTo>
                  <a:pt x="0" y="43535"/>
                </a:lnTo>
                <a:lnTo>
                  <a:pt x="15018" y="208176"/>
                </a:lnTo>
                <a:lnTo>
                  <a:pt x="32232" y="305957"/>
                </a:lnTo>
                <a:lnTo>
                  <a:pt x="62629" y="375489"/>
                </a:lnTo>
                <a:lnTo>
                  <a:pt x="117195" y="455383"/>
                </a:lnTo>
                <a:lnTo>
                  <a:pt x="183952" y="532969"/>
                </a:lnTo>
                <a:lnTo>
                  <a:pt x="239410" y="576341"/>
                </a:lnTo>
                <a:lnTo>
                  <a:pt x="277290" y="595229"/>
                </a:lnTo>
                <a:lnTo>
                  <a:pt x="291312" y="599363"/>
                </a:lnTo>
                <a:lnTo>
                  <a:pt x="291312"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9" name="Google Shape;69;p8">
            <a:extLst>
              <a:ext uri="{FF2B5EF4-FFF2-40B4-BE49-F238E27FC236}">
                <a16:creationId xmlns:a16="http://schemas.microsoft.com/office/drawing/2014/main" id="{E5EA05BB-F102-2768-AE0F-1B11ADF5E132}"/>
              </a:ext>
            </a:extLst>
          </p:cNvPr>
          <p:cNvSpPr/>
          <p:nvPr/>
        </p:nvSpPr>
        <p:spPr>
          <a:xfrm>
            <a:off x="906170" y="744788"/>
            <a:ext cx="291465" cy="599440"/>
          </a:xfrm>
          <a:custGeom>
            <a:avLst/>
            <a:gdLst/>
            <a:ahLst/>
            <a:cxnLst/>
            <a:rect l="l" t="t" r="r" b="b"/>
            <a:pathLst>
              <a:path w="291465" h="599440" extrusionOk="0">
                <a:moveTo>
                  <a:pt x="0" y="0"/>
                </a:moveTo>
                <a:lnTo>
                  <a:pt x="0" y="599363"/>
                </a:lnTo>
                <a:lnTo>
                  <a:pt x="14021" y="595229"/>
                </a:lnTo>
                <a:lnTo>
                  <a:pt x="51901" y="576341"/>
                </a:lnTo>
                <a:lnTo>
                  <a:pt x="107359" y="532969"/>
                </a:lnTo>
                <a:lnTo>
                  <a:pt x="174117" y="455383"/>
                </a:lnTo>
                <a:lnTo>
                  <a:pt x="228683" y="375489"/>
                </a:lnTo>
                <a:lnTo>
                  <a:pt x="259079" y="305957"/>
                </a:lnTo>
                <a:lnTo>
                  <a:pt x="276294" y="208176"/>
                </a:lnTo>
                <a:lnTo>
                  <a:pt x="291312" y="43535"/>
                </a:lnTo>
                <a:lnTo>
                  <a:pt x="268553" y="36733"/>
                </a:lnTo>
                <a:lnTo>
                  <a:pt x="206344" y="21767"/>
                </a:lnTo>
                <a:lnTo>
                  <a:pt x="113792" y="6802"/>
                </a:lnTo>
                <a:lnTo>
                  <a:pt x="0" y="0"/>
                </a:lnTo>
                <a:close/>
              </a:path>
            </a:pathLst>
          </a:custGeom>
          <a:solidFill>
            <a:srgbClr val="E9436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0" name="Google Shape;70;p8">
            <a:extLst>
              <a:ext uri="{FF2B5EF4-FFF2-40B4-BE49-F238E27FC236}">
                <a16:creationId xmlns:a16="http://schemas.microsoft.com/office/drawing/2014/main" id="{1D8F83D7-187B-D088-2785-C380E4741F86}"/>
              </a:ext>
            </a:extLst>
          </p:cNvPr>
          <p:cNvSpPr/>
          <p:nvPr/>
        </p:nvSpPr>
        <p:spPr>
          <a:xfrm>
            <a:off x="705891" y="838437"/>
            <a:ext cx="200660" cy="412115"/>
          </a:xfrm>
          <a:custGeom>
            <a:avLst/>
            <a:gdLst/>
            <a:ahLst/>
            <a:cxnLst/>
            <a:rect l="l" t="t" r="r" b="b"/>
            <a:pathLst>
              <a:path w="200659" h="412115" extrusionOk="0">
                <a:moveTo>
                  <a:pt x="200278" y="0"/>
                </a:moveTo>
                <a:lnTo>
                  <a:pt x="122045" y="4677"/>
                </a:lnTo>
                <a:lnTo>
                  <a:pt x="58415" y="14966"/>
                </a:lnTo>
                <a:lnTo>
                  <a:pt x="15646" y="25256"/>
                </a:lnTo>
                <a:lnTo>
                  <a:pt x="0" y="29933"/>
                </a:lnTo>
                <a:lnTo>
                  <a:pt x="10324" y="143121"/>
                </a:lnTo>
                <a:lnTo>
                  <a:pt x="22158" y="210345"/>
                </a:lnTo>
                <a:lnTo>
                  <a:pt x="43055" y="258149"/>
                </a:lnTo>
                <a:lnTo>
                  <a:pt x="80568" y="313080"/>
                </a:lnTo>
                <a:lnTo>
                  <a:pt x="126469" y="366420"/>
                </a:lnTo>
                <a:lnTo>
                  <a:pt x="164598" y="396238"/>
                </a:lnTo>
                <a:lnTo>
                  <a:pt x="200278" y="412064"/>
                </a:lnTo>
                <a:lnTo>
                  <a:pt x="200278" y="0"/>
                </a:lnTo>
                <a:close/>
              </a:path>
            </a:pathLst>
          </a:custGeom>
          <a:solidFill>
            <a:srgbClr val="87B5B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1" name="Google Shape;71;p8">
            <a:extLst>
              <a:ext uri="{FF2B5EF4-FFF2-40B4-BE49-F238E27FC236}">
                <a16:creationId xmlns:a16="http://schemas.microsoft.com/office/drawing/2014/main" id="{BA47BEDA-EBA9-C27F-BF00-F2AAED98331F}"/>
              </a:ext>
            </a:extLst>
          </p:cNvPr>
          <p:cNvSpPr/>
          <p:nvPr/>
        </p:nvSpPr>
        <p:spPr>
          <a:xfrm>
            <a:off x="906170" y="838437"/>
            <a:ext cx="200660" cy="412115"/>
          </a:xfrm>
          <a:custGeom>
            <a:avLst/>
            <a:gdLst/>
            <a:ahLst/>
            <a:cxnLst/>
            <a:rect l="l" t="t" r="r" b="b"/>
            <a:pathLst>
              <a:path w="200659" h="412115" extrusionOk="0">
                <a:moveTo>
                  <a:pt x="0" y="0"/>
                </a:moveTo>
                <a:lnTo>
                  <a:pt x="0" y="412064"/>
                </a:lnTo>
                <a:lnTo>
                  <a:pt x="9639" y="409222"/>
                </a:lnTo>
                <a:lnTo>
                  <a:pt x="73809" y="366420"/>
                </a:lnTo>
                <a:lnTo>
                  <a:pt x="119710" y="313080"/>
                </a:lnTo>
                <a:lnTo>
                  <a:pt x="157223" y="258149"/>
                </a:lnTo>
                <a:lnTo>
                  <a:pt x="178120" y="210345"/>
                </a:lnTo>
                <a:lnTo>
                  <a:pt x="189954" y="143121"/>
                </a:lnTo>
                <a:lnTo>
                  <a:pt x="200279" y="29933"/>
                </a:lnTo>
                <a:lnTo>
                  <a:pt x="184632" y="25256"/>
                </a:lnTo>
                <a:lnTo>
                  <a:pt x="141863" y="14966"/>
                </a:lnTo>
                <a:lnTo>
                  <a:pt x="78233" y="4677"/>
                </a:lnTo>
                <a:lnTo>
                  <a:pt x="0" y="0"/>
                </a:lnTo>
                <a:close/>
              </a:path>
            </a:pathLst>
          </a:custGeom>
          <a:solidFill>
            <a:srgbClr val="C63A5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2" name="Google Shape;72;p8">
            <a:extLst>
              <a:ext uri="{FF2B5EF4-FFF2-40B4-BE49-F238E27FC236}">
                <a16:creationId xmlns:a16="http://schemas.microsoft.com/office/drawing/2014/main" id="{7A2FFBE8-2915-0136-364F-21E7B94D4610}"/>
              </a:ext>
            </a:extLst>
          </p:cNvPr>
          <p:cNvSpPr/>
          <p:nvPr/>
        </p:nvSpPr>
        <p:spPr>
          <a:xfrm>
            <a:off x="743012" y="883423"/>
            <a:ext cx="59690" cy="50800"/>
          </a:xfrm>
          <a:custGeom>
            <a:avLst/>
            <a:gdLst/>
            <a:ahLst/>
            <a:cxnLst/>
            <a:rect l="l" t="t" r="r" b="b"/>
            <a:pathLst>
              <a:path w="59690" h="50800" extrusionOk="0">
                <a:moveTo>
                  <a:pt x="59499" y="0"/>
                </a:moveTo>
                <a:lnTo>
                  <a:pt x="36336" y="1990"/>
                </a:lnTo>
                <a:lnTo>
                  <a:pt x="17424" y="7421"/>
                </a:lnTo>
                <a:lnTo>
                  <a:pt x="4674" y="15478"/>
                </a:lnTo>
                <a:lnTo>
                  <a:pt x="0" y="25349"/>
                </a:lnTo>
                <a:lnTo>
                  <a:pt x="4674" y="35219"/>
                </a:lnTo>
                <a:lnTo>
                  <a:pt x="17424" y="43276"/>
                </a:lnTo>
                <a:lnTo>
                  <a:pt x="36336" y="48707"/>
                </a:lnTo>
                <a:lnTo>
                  <a:pt x="59499" y="50698"/>
                </a:lnTo>
                <a:lnTo>
                  <a:pt x="59499" y="47015"/>
                </a:lnTo>
                <a:lnTo>
                  <a:pt x="43160" y="45107"/>
                </a:lnTo>
                <a:lnTo>
                  <a:pt x="31249" y="40120"/>
                </a:lnTo>
                <a:lnTo>
                  <a:pt x="23961" y="33165"/>
                </a:lnTo>
                <a:lnTo>
                  <a:pt x="21488" y="25349"/>
                </a:lnTo>
                <a:lnTo>
                  <a:pt x="23961" y="17534"/>
                </a:lnTo>
                <a:lnTo>
                  <a:pt x="31249" y="10583"/>
                </a:lnTo>
                <a:lnTo>
                  <a:pt x="43160" y="5602"/>
                </a:lnTo>
                <a:lnTo>
                  <a:pt x="59499" y="3695"/>
                </a:lnTo>
                <a:lnTo>
                  <a:pt x="59499"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3" name="Google Shape;73;p8">
            <a:extLst>
              <a:ext uri="{FF2B5EF4-FFF2-40B4-BE49-F238E27FC236}">
                <a16:creationId xmlns:a16="http://schemas.microsoft.com/office/drawing/2014/main" id="{E572BC5A-5F46-E477-BC2A-20D87AB328D9}"/>
              </a:ext>
            </a:extLst>
          </p:cNvPr>
          <p:cNvSpPr/>
          <p:nvPr/>
        </p:nvSpPr>
        <p:spPr>
          <a:xfrm>
            <a:off x="803574" y="875198"/>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4" name="Google Shape;74;p8">
            <a:extLst>
              <a:ext uri="{FF2B5EF4-FFF2-40B4-BE49-F238E27FC236}">
                <a16:creationId xmlns:a16="http://schemas.microsoft.com/office/drawing/2014/main" id="{821E990A-B157-BDB6-BCC8-52FDA7BA86C0}"/>
              </a:ext>
            </a:extLst>
          </p:cNvPr>
          <p:cNvSpPr/>
          <p:nvPr/>
        </p:nvSpPr>
        <p:spPr>
          <a:xfrm>
            <a:off x="806500" y="875200"/>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5" name="Google Shape;75;p8">
            <a:extLst>
              <a:ext uri="{FF2B5EF4-FFF2-40B4-BE49-F238E27FC236}">
                <a16:creationId xmlns:a16="http://schemas.microsoft.com/office/drawing/2014/main" id="{43FBFE93-91BA-D9C7-D383-7B66F054D68A}"/>
              </a:ext>
            </a:extLst>
          </p:cNvPr>
          <p:cNvSpPr/>
          <p:nvPr/>
        </p:nvSpPr>
        <p:spPr>
          <a:xfrm>
            <a:off x="829716" y="895699"/>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698"/>
                </a:lnTo>
                <a:lnTo>
                  <a:pt x="23162" y="48707"/>
                </a:lnTo>
                <a:lnTo>
                  <a:pt x="42075" y="43276"/>
                </a:lnTo>
                <a:lnTo>
                  <a:pt x="54824" y="35219"/>
                </a:lnTo>
                <a:lnTo>
                  <a:pt x="59499" y="25349"/>
                </a:lnTo>
                <a:lnTo>
                  <a:pt x="54824" y="15478"/>
                </a:lnTo>
                <a:lnTo>
                  <a:pt x="42075" y="7421"/>
                </a:lnTo>
                <a:lnTo>
                  <a:pt x="23162" y="1990"/>
                </a:lnTo>
                <a:lnTo>
                  <a:pt x="0"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6" name="Google Shape;76;p8">
            <a:extLst>
              <a:ext uri="{FF2B5EF4-FFF2-40B4-BE49-F238E27FC236}">
                <a16:creationId xmlns:a16="http://schemas.microsoft.com/office/drawing/2014/main" id="{B36C27CF-C3C8-C22A-223A-ED76C1B14397}"/>
              </a:ext>
            </a:extLst>
          </p:cNvPr>
          <p:cNvSpPr/>
          <p:nvPr/>
        </p:nvSpPr>
        <p:spPr>
          <a:xfrm>
            <a:off x="828654" y="887477"/>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7" name="Google Shape;77;p8">
            <a:extLst>
              <a:ext uri="{FF2B5EF4-FFF2-40B4-BE49-F238E27FC236}">
                <a16:creationId xmlns:a16="http://schemas.microsoft.com/office/drawing/2014/main" id="{326F2D5B-4C71-2374-7D9E-F6FC3DB2B7A9}"/>
              </a:ext>
            </a:extLst>
          </p:cNvPr>
          <p:cNvSpPr/>
          <p:nvPr/>
        </p:nvSpPr>
        <p:spPr>
          <a:xfrm>
            <a:off x="825728" y="883169"/>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8" name="Google Shape;78;p8">
            <a:extLst>
              <a:ext uri="{FF2B5EF4-FFF2-40B4-BE49-F238E27FC236}">
                <a16:creationId xmlns:a16="http://schemas.microsoft.com/office/drawing/2014/main" id="{9E80E59F-523B-6941-41F9-B161FE089FFB}"/>
              </a:ext>
            </a:extLst>
          </p:cNvPr>
          <p:cNvSpPr/>
          <p:nvPr/>
        </p:nvSpPr>
        <p:spPr>
          <a:xfrm>
            <a:off x="924408" y="939198"/>
            <a:ext cx="59690" cy="50800"/>
          </a:xfrm>
          <a:custGeom>
            <a:avLst/>
            <a:gdLst/>
            <a:ahLst/>
            <a:cxnLst/>
            <a:rect l="l" t="t" r="r" b="b"/>
            <a:pathLst>
              <a:path w="59690" h="50800" extrusionOk="0">
                <a:moveTo>
                  <a:pt x="59499" y="0"/>
                </a:moveTo>
                <a:lnTo>
                  <a:pt x="36342" y="1992"/>
                </a:lnTo>
                <a:lnTo>
                  <a:pt x="17429" y="7426"/>
                </a:lnTo>
                <a:lnTo>
                  <a:pt x="4676" y="15484"/>
                </a:lnTo>
                <a:lnTo>
                  <a:pt x="0" y="25349"/>
                </a:lnTo>
                <a:lnTo>
                  <a:pt x="4676" y="35221"/>
                </a:lnTo>
                <a:lnTo>
                  <a:pt x="17429" y="43283"/>
                </a:lnTo>
                <a:lnTo>
                  <a:pt x="36342" y="48718"/>
                </a:lnTo>
                <a:lnTo>
                  <a:pt x="59499" y="50711"/>
                </a:lnTo>
                <a:lnTo>
                  <a:pt x="59499" y="47015"/>
                </a:lnTo>
                <a:lnTo>
                  <a:pt x="43160" y="45107"/>
                </a:lnTo>
                <a:lnTo>
                  <a:pt x="31249" y="40120"/>
                </a:lnTo>
                <a:lnTo>
                  <a:pt x="23961" y="33165"/>
                </a:lnTo>
                <a:lnTo>
                  <a:pt x="21488" y="25349"/>
                </a:lnTo>
                <a:lnTo>
                  <a:pt x="23961" y="17540"/>
                </a:lnTo>
                <a:lnTo>
                  <a:pt x="31249" y="10588"/>
                </a:lnTo>
                <a:lnTo>
                  <a:pt x="43160" y="5603"/>
                </a:lnTo>
                <a:lnTo>
                  <a:pt x="59499" y="3695"/>
                </a:lnTo>
                <a:lnTo>
                  <a:pt x="59499"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9" name="Google Shape;79;p8">
            <a:extLst>
              <a:ext uri="{FF2B5EF4-FFF2-40B4-BE49-F238E27FC236}">
                <a16:creationId xmlns:a16="http://schemas.microsoft.com/office/drawing/2014/main" id="{C6AEB213-DE9A-A792-A550-47A4E09791CA}"/>
              </a:ext>
            </a:extLst>
          </p:cNvPr>
          <p:cNvSpPr/>
          <p:nvPr/>
        </p:nvSpPr>
        <p:spPr>
          <a:xfrm>
            <a:off x="984970" y="930976"/>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0" name="Google Shape;80;p8">
            <a:extLst>
              <a:ext uri="{FF2B5EF4-FFF2-40B4-BE49-F238E27FC236}">
                <a16:creationId xmlns:a16="http://schemas.microsoft.com/office/drawing/2014/main" id="{A4E3E4CE-163A-4EB2-5ED7-9FEA7BE03DA7}"/>
              </a:ext>
            </a:extLst>
          </p:cNvPr>
          <p:cNvSpPr/>
          <p:nvPr/>
        </p:nvSpPr>
        <p:spPr>
          <a:xfrm>
            <a:off x="987893" y="930977"/>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1" name="Google Shape;81;p8">
            <a:extLst>
              <a:ext uri="{FF2B5EF4-FFF2-40B4-BE49-F238E27FC236}">
                <a16:creationId xmlns:a16="http://schemas.microsoft.com/office/drawing/2014/main" id="{CC0ABC15-D410-B59E-95C7-4A782D060264}"/>
              </a:ext>
            </a:extLst>
          </p:cNvPr>
          <p:cNvSpPr/>
          <p:nvPr/>
        </p:nvSpPr>
        <p:spPr>
          <a:xfrm>
            <a:off x="1011111" y="951473"/>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711"/>
                </a:lnTo>
                <a:lnTo>
                  <a:pt x="23157" y="48718"/>
                </a:lnTo>
                <a:lnTo>
                  <a:pt x="42070" y="43283"/>
                </a:lnTo>
                <a:lnTo>
                  <a:pt x="54822" y="35221"/>
                </a:lnTo>
                <a:lnTo>
                  <a:pt x="59499" y="25349"/>
                </a:lnTo>
                <a:lnTo>
                  <a:pt x="54822" y="15484"/>
                </a:lnTo>
                <a:lnTo>
                  <a:pt x="42070" y="7426"/>
                </a:lnTo>
                <a:lnTo>
                  <a:pt x="23157" y="1992"/>
                </a:lnTo>
                <a:lnTo>
                  <a:pt x="0"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2" name="Google Shape;82;p8">
            <a:extLst>
              <a:ext uri="{FF2B5EF4-FFF2-40B4-BE49-F238E27FC236}">
                <a16:creationId xmlns:a16="http://schemas.microsoft.com/office/drawing/2014/main" id="{24BD5214-9AA3-321A-D4EF-0A45F772EA9D}"/>
              </a:ext>
            </a:extLst>
          </p:cNvPr>
          <p:cNvSpPr/>
          <p:nvPr/>
        </p:nvSpPr>
        <p:spPr>
          <a:xfrm>
            <a:off x="1010050" y="943251"/>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3" name="Google Shape;83;p8">
            <a:extLst>
              <a:ext uri="{FF2B5EF4-FFF2-40B4-BE49-F238E27FC236}">
                <a16:creationId xmlns:a16="http://schemas.microsoft.com/office/drawing/2014/main" id="{2E3BB39A-4F23-5F50-6C09-0B9D807D14F0}"/>
              </a:ext>
            </a:extLst>
          </p:cNvPr>
          <p:cNvSpPr/>
          <p:nvPr/>
        </p:nvSpPr>
        <p:spPr>
          <a:xfrm>
            <a:off x="1007125" y="938945"/>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4" name="Google Shape;84;p8">
            <a:extLst>
              <a:ext uri="{FF2B5EF4-FFF2-40B4-BE49-F238E27FC236}">
                <a16:creationId xmlns:a16="http://schemas.microsoft.com/office/drawing/2014/main" id="{B99169C3-4B66-9822-67CE-5802BD94C142}"/>
              </a:ext>
            </a:extLst>
          </p:cNvPr>
          <p:cNvSpPr/>
          <p:nvPr/>
        </p:nvSpPr>
        <p:spPr>
          <a:xfrm>
            <a:off x="904871" y="754905"/>
            <a:ext cx="289560" cy="43815"/>
          </a:xfrm>
          <a:custGeom>
            <a:avLst/>
            <a:gdLst/>
            <a:ahLst/>
            <a:cxnLst/>
            <a:rect l="l" t="t" r="r" b="b"/>
            <a:pathLst>
              <a:path w="289559" h="43815" extrusionOk="0">
                <a:moveTo>
                  <a:pt x="289433" y="43243"/>
                </a:moveTo>
                <a:lnTo>
                  <a:pt x="212551" y="18243"/>
                </a:lnTo>
                <a:lnTo>
                  <a:pt x="156775" y="5405"/>
                </a:lnTo>
                <a:lnTo>
                  <a:pt x="94969" y="675"/>
                </a:lnTo>
                <a:lnTo>
                  <a:pt x="0" y="0"/>
                </a:lnTo>
              </a:path>
            </a:pathLst>
          </a:custGeom>
          <a:noFill/>
          <a:ln w="18275" cap="flat" cmpd="sng">
            <a:solidFill>
              <a:srgbClr val="BC3854"/>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5" name="Google Shape;85;p8">
            <a:extLst>
              <a:ext uri="{FF2B5EF4-FFF2-40B4-BE49-F238E27FC236}">
                <a16:creationId xmlns:a16="http://schemas.microsoft.com/office/drawing/2014/main" id="{8880B7A1-42A0-8F1C-AAB4-92A2198930EF}"/>
              </a:ext>
            </a:extLst>
          </p:cNvPr>
          <p:cNvSpPr/>
          <p:nvPr/>
        </p:nvSpPr>
        <p:spPr>
          <a:xfrm>
            <a:off x="615441" y="754903"/>
            <a:ext cx="289560" cy="43815"/>
          </a:xfrm>
          <a:custGeom>
            <a:avLst/>
            <a:gdLst/>
            <a:ahLst/>
            <a:cxnLst/>
            <a:rect l="l" t="t" r="r" b="b"/>
            <a:pathLst>
              <a:path w="289559" h="43815" extrusionOk="0">
                <a:moveTo>
                  <a:pt x="289433" y="0"/>
                </a:moveTo>
                <a:lnTo>
                  <a:pt x="176373" y="6756"/>
                </a:lnTo>
                <a:lnTo>
                  <a:pt x="84418" y="21621"/>
                </a:lnTo>
                <a:lnTo>
                  <a:pt x="22612" y="36486"/>
                </a:lnTo>
                <a:lnTo>
                  <a:pt x="0" y="43243"/>
                </a:lnTo>
              </a:path>
            </a:pathLst>
          </a:custGeom>
          <a:noFill/>
          <a:ln w="18275" cap="flat" cmpd="sng">
            <a:solidFill>
              <a:srgbClr val="81ADAA"/>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6" name="Google Shape;86;p8">
            <a:extLst>
              <a:ext uri="{FF2B5EF4-FFF2-40B4-BE49-F238E27FC236}">
                <a16:creationId xmlns:a16="http://schemas.microsoft.com/office/drawing/2014/main" id="{18E8C161-EF22-ED0D-1A5C-732A348DAC0C}"/>
              </a:ext>
            </a:extLst>
          </p:cNvPr>
          <p:cNvSpPr/>
          <p:nvPr/>
        </p:nvSpPr>
        <p:spPr>
          <a:xfrm>
            <a:off x="616468" y="786751"/>
            <a:ext cx="290195" cy="555625"/>
          </a:xfrm>
          <a:custGeom>
            <a:avLst/>
            <a:gdLst/>
            <a:ahLst/>
            <a:cxnLst/>
            <a:rect l="l" t="t" r="r" b="b"/>
            <a:pathLst>
              <a:path w="290194" h="555625" extrusionOk="0">
                <a:moveTo>
                  <a:pt x="0" y="0"/>
                </a:moveTo>
                <a:lnTo>
                  <a:pt x="15016" y="165450"/>
                </a:lnTo>
                <a:lnTo>
                  <a:pt x="32172" y="263567"/>
                </a:lnTo>
                <a:lnTo>
                  <a:pt x="62400" y="333021"/>
                </a:lnTo>
                <a:lnTo>
                  <a:pt x="116636" y="412483"/>
                </a:lnTo>
                <a:lnTo>
                  <a:pt x="182993" y="489600"/>
                </a:lnTo>
                <a:lnTo>
                  <a:pt x="238115" y="532707"/>
                </a:lnTo>
                <a:lnTo>
                  <a:pt x="275763" y="551479"/>
                </a:lnTo>
                <a:lnTo>
                  <a:pt x="289699" y="555586"/>
                </a:lnTo>
              </a:path>
            </a:pathLst>
          </a:custGeom>
          <a:noFill/>
          <a:ln w="9525" cap="flat" cmpd="sng">
            <a:solidFill>
              <a:srgbClr val="FDEFC6"/>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7" name="Google Shape;87;p8">
            <a:extLst>
              <a:ext uri="{FF2B5EF4-FFF2-40B4-BE49-F238E27FC236}">
                <a16:creationId xmlns:a16="http://schemas.microsoft.com/office/drawing/2014/main" id="{2E398241-5AF9-1528-D396-2CB719EC2A62}"/>
              </a:ext>
            </a:extLst>
          </p:cNvPr>
          <p:cNvSpPr/>
          <p:nvPr/>
        </p:nvSpPr>
        <p:spPr>
          <a:xfrm>
            <a:off x="906170" y="786745"/>
            <a:ext cx="289560" cy="555625"/>
          </a:xfrm>
          <a:custGeom>
            <a:avLst/>
            <a:gdLst/>
            <a:ahLst/>
            <a:cxnLst/>
            <a:rect l="l" t="t" r="r" b="b"/>
            <a:pathLst>
              <a:path w="289559" h="555625" extrusionOk="0">
                <a:moveTo>
                  <a:pt x="0" y="555586"/>
                </a:moveTo>
                <a:lnTo>
                  <a:pt x="47638" y="545864"/>
                </a:lnTo>
                <a:lnTo>
                  <a:pt x="81545" y="527716"/>
                </a:lnTo>
                <a:lnTo>
                  <a:pt x="117945" y="487728"/>
                </a:lnTo>
                <a:lnTo>
                  <a:pt x="173062" y="412483"/>
                </a:lnTo>
                <a:lnTo>
                  <a:pt x="230554" y="293275"/>
                </a:lnTo>
                <a:lnTo>
                  <a:pt x="266184" y="157568"/>
                </a:lnTo>
                <a:lnTo>
                  <a:pt x="284342" y="46198"/>
                </a:lnTo>
                <a:lnTo>
                  <a:pt x="289420" y="0"/>
                </a:lnTo>
              </a:path>
            </a:pathLst>
          </a:custGeom>
          <a:noFill/>
          <a:ln w="9525" cap="flat" cmpd="sng">
            <a:solidFill>
              <a:srgbClr val="C5B27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8" name="Google Shape;88;p8">
            <a:extLst>
              <a:ext uri="{FF2B5EF4-FFF2-40B4-BE49-F238E27FC236}">
                <a16:creationId xmlns:a16="http://schemas.microsoft.com/office/drawing/2014/main" id="{800E67FB-4CF1-A0AC-3160-A273558C7090}"/>
              </a:ext>
            </a:extLst>
          </p:cNvPr>
          <p:cNvSpPr/>
          <p:nvPr/>
        </p:nvSpPr>
        <p:spPr>
          <a:xfrm>
            <a:off x="612278" y="743164"/>
            <a:ext cx="588010" cy="52069"/>
          </a:xfrm>
          <a:custGeom>
            <a:avLst/>
            <a:gdLst/>
            <a:ahLst/>
            <a:cxnLst/>
            <a:rect l="l" t="t" r="r" b="b"/>
            <a:pathLst>
              <a:path w="588010" h="52070" extrusionOk="0">
                <a:moveTo>
                  <a:pt x="293890" y="0"/>
                </a:moveTo>
                <a:lnTo>
                  <a:pt x="179090" y="6861"/>
                </a:lnTo>
                <a:lnTo>
                  <a:pt x="85718" y="21958"/>
                </a:lnTo>
                <a:lnTo>
                  <a:pt x="22960" y="37054"/>
                </a:lnTo>
                <a:lnTo>
                  <a:pt x="0" y="43916"/>
                </a:lnTo>
                <a:lnTo>
                  <a:pt x="10147" y="51777"/>
                </a:lnTo>
                <a:lnTo>
                  <a:pt x="85511" y="27262"/>
                </a:lnTo>
                <a:lnTo>
                  <a:pt x="140188" y="14673"/>
                </a:lnTo>
                <a:lnTo>
                  <a:pt x="200781" y="10035"/>
                </a:lnTo>
                <a:lnTo>
                  <a:pt x="469948" y="9372"/>
                </a:lnTo>
                <a:lnTo>
                  <a:pt x="453080" y="5489"/>
                </a:lnTo>
                <a:lnTo>
                  <a:pt x="390322" y="686"/>
                </a:lnTo>
                <a:lnTo>
                  <a:pt x="293890" y="0"/>
                </a:lnTo>
                <a:close/>
              </a:path>
              <a:path w="588010" h="52070" extrusionOk="0">
                <a:moveTo>
                  <a:pt x="469948" y="9372"/>
                </a:moveTo>
                <a:lnTo>
                  <a:pt x="293890" y="9372"/>
                </a:lnTo>
                <a:lnTo>
                  <a:pt x="404734" y="15998"/>
                </a:lnTo>
                <a:lnTo>
                  <a:pt x="494885" y="30575"/>
                </a:lnTo>
                <a:lnTo>
                  <a:pt x="555478" y="45152"/>
                </a:lnTo>
                <a:lnTo>
                  <a:pt x="577646" y="51777"/>
                </a:lnTo>
                <a:lnTo>
                  <a:pt x="587781" y="43916"/>
                </a:lnTo>
                <a:lnTo>
                  <a:pt x="509715" y="18527"/>
                </a:lnTo>
                <a:lnTo>
                  <a:pt x="469948" y="9372"/>
                </a:lnTo>
                <a:close/>
              </a:path>
            </a:pathLst>
          </a:custGeom>
          <a:solidFill>
            <a:srgbClr val="69590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9" name="Google Shape;89;p8">
            <a:extLst>
              <a:ext uri="{FF2B5EF4-FFF2-40B4-BE49-F238E27FC236}">
                <a16:creationId xmlns:a16="http://schemas.microsoft.com/office/drawing/2014/main" id="{B80BF2D8-2E7F-BE72-F08F-002337884D40}"/>
              </a:ext>
            </a:extLst>
          </p:cNvPr>
          <p:cNvSpPr/>
          <p:nvPr/>
        </p:nvSpPr>
        <p:spPr>
          <a:xfrm>
            <a:off x="569511" y="1066960"/>
            <a:ext cx="669875" cy="109937"/>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1" name="Google Shape;91;p8">
            <a:extLst>
              <a:ext uri="{FF2B5EF4-FFF2-40B4-BE49-F238E27FC236}">
                <a16:creationId xmlns:a16="http://schemas.microsoft.com/office/drawing/2014/main" id="{77082ACE-73EC-8A9A-B201-802F2726FDF6}"/>
              </a:ext>
            </a:extLst>
          </p:cNvPr>
          <p:cNvSpPr txBox="1"/>
          <p:nvPr/>
        </p:nvSpPr>
        <p:spPr>
          <a:xfrm>
            <a:off x="397390" y="1401585"/>
            <a:ext cx="1014094" cy="543739"/>
          </a:xfrm>
          <a:prstGeom prst="rect">
            <a:avLst/>
          </a:prstGeom>
          <a:noFill/>
          <a:ln>
            <a:noFill/>
          </a:ln>
        </p:spPr>
        <p:txBody>
          <a:bodyPr spcFirstLastPara="1" wrap="square" lIns="0" tIns="12700" rIns="0" bIns="0" anchor="t"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rgbClr val="928989"/>
                </a:solidFill>
                <a:latin typeface="Lato"/>
                <a:ea typeface="Lato"/>
                <a:cs typeface="Lato"/>
                <a:sym typeface="Lato"/>
              </a:rPr>
              <a:t>Penny Price Academy</a:t>
            </a:r>
            <a:endParaRPr sz="800" b="0" i="0" u="none" strike="noStrike" cap="none">
              <a:solidFill>
                <a:schemeClr val="dk1"/>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endParaRPr sz="800" b="1" i="0" u="none" strike="noStrike" cap="none">
              <a:solidFill>
                <a:srgbClr val="4F4B4D"/>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r>
              <a:rPr lang="en-GB" sz="800" b="1" i="0" u="none" strike="noStrike" cap="none">
                <a:solidFill>
                  <a:schemeClr val="tx1"/>
                </a:solidFill>
                <a:latin typeface="Lato"/>
                <a:ea typeface="Lato"/>
                <a:cs typeface="Lato"/>
                <a:sym typeface="Lato"/>
              </a:rPr>
              <a:t>Saturday Club</a:t>
            </a:r>
          </a:p>
          <a:p>
            <a:pPr marL="0" marR="0" lvl="0" indent="0" algn="ctr" rtl="0">
              <a:lnSpc>
                <a:spcPct val="100000"/>
              </a:lnSpc>
              <a:spcBef>
                <a:spcPts val="100"/>
              </a:spcBef>
              <a:spcAft>
                <a:spcPts val="0"/>
              </a:spcAft>
              <a:buClr>
                <a:srgbClr val="000000"/>
              </a:buClr>
              <a:buSzPts val="800"/>
              <a:buFont typeface="Arial"/>
              <a:buNone/>
            </a:pPr>
            <a:r>
              <a:rPr lang="en-GB" sz="800" b="1">
                <a:solidFill>
                  <a:schemeClr val="tx1"/>
                </a:solidFill>
                <a:latin typeface="Lato"/>
                <a:ea typeface="Lato"/>
                <a:cs typeface="Lato"/>
                <a:sym typeface="Lato"/>
              </a:rPr>
              <a:t>November 2024</a:t>
            </a:r>
            <a:endParaRPr sz="800" b="0" i="0" u="none" strike="noStrike" cap="none">
              <a:solidFill>
                <a:schemeClr val="tx1"/>
              </a:solidFill>
              <a:latin typeface="Lato Black"/>
              <a:ea typeface="Lato Black"/>
              <a:cs typeface="Lato Black"/>
              <a:sym typeface="Lato Black"/>
            </a:endParaRPr>
          </a:p>
        </p:txBody>
      </p:sp>
      <p:sp>
        <p:nvSpPr>
          <p:cNvPr id="92" name="Google Shape;92;p8">
            <a:extLst>
              <a:ext uri="{FF2B5EF4-FFF2-40B4-BE49-F238E27FC236}">
                <a16:creationId xmlns:a16="http://schemas.microsoft.com/office/drawing/2014/main" id="{1B12C7F4-7198-19EA-81FB-48CC887ADFBD}"/>
              </a:ext>
            </a:extLst>
          </p:cNvPr>
          <p:cNvSpPr txBox="1"/>
          <p:nvPr/>
        </p:nvSpPr>
        <p:spPr>
          <a:xfrm>
            <a:off x="1922589" y="1894481"/>
            <a:ext cx="6848222" cy="2677616"/>
          </a:xfrm>
          <a:prstGeom prst="rect">
            <a:avLst/>
          </a:prstGeom>
          <a:noFill/>
          <a:ln>
            <a:noFill/>
          </a:ln>
        </p:spPr>
        <p:txBody>
          <a:bodyPr spcFirstLastPara="1" wrap="square" lIns="91425" tIns="45700" rIns="91425" bIns="45700" anchor="t" anchorCtr="0">
            <a:spAutoFit/>
          </a:bodyPr>
          <a:lstStyle/>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Persistent sense or worry.</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Overwhelming feelings of sadness.</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Withdrawal from friends and family.</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Difficulty concentrating.</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Feeling tired or fatigued.</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Physical symptoms like shortness of breath or headaches.</a:t>
            </a:r>
          </a:p>
        </p:txBody>
      </p:sp>
      <p:sp>
        <p:nvSpPr>
          <p:cNvPr id="2" name="Google Shape;90;p8">
            <a:extLst>
              <a:ext uri="{FF2B5EF4-FFF2-40B4-BE49-F238E27FC236}">
                <a16:creationId xmlns:a16="http://schemas.microsoft.com/office/drawing/2014/main" id="{BC11758D-A9BD-F42D-00DC-AAB6671527C5}"/>
              </a:ext>
            </a:extLst>
          </p:cNvPr>
          <p:cNvSpPr txBox="1">
            <a:spLocks/>
          </p:cNvSpPr>
          <p:nvPr/>
        </p:nvSpPr>
        <p:spPr>
          <a:xfrm>
            <a:off x="2091574" y="600783"/>
            <a:ext cx="6768384" cy="443711"/>
          </a:xfrm>
          <a:prstGeom prst="rect">
            <a:avLst/>
          </a:prstGeom>
          <a:noFill/>
          <a:ln>
            <a:noFill/>
          </a:ln>
        </p:spPr>
        <p:txBody>
          <a:bodyPr spcFirstLastPara="1" wrap="square" lIns="0" tIns="1270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000" b="1" i="0" u="none" strike="noStrike" cap="none">
                <a:solidFill>
                  <a:schemeClr val="dk1"/>
                </a:solidFill>
                <a:latin typeface="Lato"/>
                <a:ea typeface="Lato"/>
                <a:cs typeface="Lato"/>
                <a:sym typeface="Lato"/>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12699"/>
            <a:r>
              <a:rPr lang="en-GB" sz="3200">
                <a:solidFill>
                  <a:srgbClr val="FF0000"/>
                </a:solidFill>
              </a:rPr>
              <a:t>Spotting the signs of mental health issues in men</a:t>
            </a:r>
            <a:endParaRPr lang="en-GB">
              <a:solidFill>
                <a:srgbClr val="FF0000"/>
              </a:solidFill>
            </a:endParaRPr>
          </a:p>
        </p:txBody>
      </p:sp>
      <p:pic>
        <p:nvPicPr>
          <p:cNvPr id="3" name="Picture 2" descr="Free Magnolia Branches photo and picture">
            <a:extLst>
              <a:ext uri="{FF2B5EF4-FFF2-40B4-BE49-F238E27FC236}">
                <a16:creationId xmlns:a16="http://schemas.microsoft.com/office/drawing/2014/main" id="{BD1E6DCB-0F97-8CBD-87D0-87B71861CB11}"/>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42826" r="41038"/>
          <a:stretch/>
        </p:blipFill>
        <p:spPr bwMode="auto">
          <a:xfrm>
            <a:off x="8890222" y="28575"/>
            <a:ext cx="1803178" cy="7562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0695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2">
          <a:extLst>
            <a:ext uri="{FF2B5EF4-FFF2-40B4-BE49-F238E27FC236}">
              <a16:creationId xmlns:a16="http://schemas.microsoft.com/office/drawing/2014/main" id="{06CB1AD6-BC80-2CAE-EE8D-C43D7EB2D3A1}"/>
            </a:ext>
          </a:extLst>
        </p:cNvPr>
        <p:cNvGrpSpPr/>
        <p:nvPr/>
      </p:nvGrpSpPr>
      <p:grpSpPr>
        <a:xfrm>
          <a:off x="0" y="0"/>
          <a:ext cx="0" cy="0"/>
          <a:chOff x="0" y="0"/>
          <a:chExt cx="0" cy="0"/>
        </a:xfrm>
      </p:grpSpPr>
      <p:sp>
        <p:nvSpPr>
          <p:cNvPr id="6" name="Google Shape;170;p11">
            <a:extLst>
              <a:ext uri="{FF2B5EF4-FFF2-40B4-BE49-F238E27FC236}">
                <a16:creationId xmlns:a16="http://schemas.microsoft.com/office/drawing/2014/main" id="{4510AC16-B20B-0550-96BF-6D2937E0EBB7}"/>
              </a:ext>
            </a:extLst>
          </p:cNvPr>
          <p:cNvSpPr/>
          <p:nvPr/>
        </p:nvSpPr>
        <p:spPr>
          <a:xfrm>
            <a:off x="0" y="0"/>
            <a:ext cx="1803171" cy="7562850"/>
          </a:xfrm>
          <a:prstGeom prst="rect">
            <a:avLst/>
          </a:prstGeom>
          <a:solidFill>
            <a:schemeClr val="bg1">
              <a:lumMod val="9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63" name="Google Shape;63;p8">
            <a:extLst>
              <a:ext uri="{FF2B5EF4-FFF2-40B4-BE49-F238E27FC236}">
                <a16:creationId xmlns:a16="http://schemas.microsoft.com/office/drawing/2014/main" id="{1521159F-9CE8-202F-DDF3-E3F72EA6D5F6}"/>
              </a:ext>
            </a:extLst>
          </p:cNvPr>
          <p:cNvSpPr/>
          <p:nvPr/>
        </p:nvSpPr>
        <p:spPr>
          <a:xfrm>
            <a:off x="1803175" y="0"/>
            <a:ext cx="0" cy="2754630"/>
          </a:xfrm>
          <a:custGeom>
            <a:avLst/>
            <a:gdLst/>
            <a:ahLst/>
            <a:cxnLst/>
            <a:rect l="l" t="t" r="r" b="b"/>
            <a:pathLst>
              <a:path w="120000" h="2754630" extrusionOk="0">
                <a:moveTo>
                  <a:pt x="0" y="0"/>
                </a:moveTo>
                <a:lnTo>
                  <a:pt x="0" y="2754007"/>
                </a:lnTo>
              </a:path>
            </a:pathLst>
          </a:custGeom>
          <a:noFill/>
          <a:ln w="9525" cap="flat" cmpd="sng">
            <a:solidFill>
              <a:srgbClr val="B3B2B2"/>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4" name="Google Shape;64;p8">
            <a:extLst>
              <a:ext uri="{FF2B5EF4-FFF2-40B4-BE49-F238E27FC236}">
                <a16:creationId xmlns:a16="http://schemas.microsoft.com/office/drawing/2014/main" id="{D0CF1754-1230-3111-D1B2-C261720ADB90}"/>
              </a:ext>
            </a:extLst>
          </p:cNvPr>
          <p:cNvSpPr/>
          <p:nvPr/>
        </p:nvSpPr>
        <p:spPr>
          <a:xfrm>
            <a:off x="419163" y="540004"/>
            <a:ext cx="971143" cy="828624"/>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5" name="Google Shape;65;p8">
            <a:extLst>
              <a:ext uri="{FF2B5EF4-FFF2-40B4-BE49-F238E27FC236}">
                <a16:creationId xmlns:a16="http://schemas.microsoft.com/office/drawing/2014/main" id="{DF6C9A1D-9CDF-46E6-A664-D8F2696F680E}"/>
              </a:ext>
            </a:extLst>
          </p:cNvPr>
          <p:cNvSpPr/>
          <p:nvPr/>
        </p:nvSpPr>
        <p:spPr>
          <a:xfrm>
            <a:off x="473780" y="1215607"/>
            <a:ext cx="353060" cy="149860"/>
          </a:xfrm>
          <a:custGeom>
            <a:avLst/>
            <a:gdLst/>
            <a:ahLst/>
            <a:cxnLst/>
            <a:rect l="l" t="t" r="r" b="b"/>
            <a:pathLst>
              <a:path w="353059" h="149859" extrusionOk="0">
                <a:moveTo>
                  <a:pt x="281487" y="97696"/>
                </a:moveTo>
                <a:lnTo>
                  <a:pt x="226773" y="97696"/>
                </a:lnTo>
                <a:lnTo>
                  <a:pt x="249750" y="99118"/>
                </a:lnTo>
                <a:lnTo>
                  <a:pt x="276665" y="105540"/>
                </a:lnTo>
                <a:lnTo>
                  <a:pt x="318659" y="123635"/>
                </a:lnTo>
                <a:lnTo>
                  <a:pt x="346172" y="147327"/>
                </a:lnTo>
                <a:lnTo>
                  <a:pt x="351887" y="149791"/>
                </a:lnTo>
                <a:lnTo>
                  <a:pt x="315687" y="113550"/>
                </a:lnTo>
                <a:lnTo>
                  <a:pt x="282960" y="98071"/>
                </a:lnTo>
                <a:lnTo>
                  <a:pt x="281487" y="97696"/>
                </a:lnTo>
                <a:close/>
              </a:path>
              <a:path w="353059" h="149859" extrusionOk="0">
                <a:moveTo>
                  <a:pt x="218538" y="120835"/>
                </a:moveTo>
                <a:lnTo>
                  <a:pt x="203106" y="120835"/>
                </a:lnTo>
                <a:lnTo>
                  <a:pt x="205392" y="121825"/>
                </a:lnTo>
                <a:lnTo>
                  <a:pt x="204897" y="122968"/>
                </a:lnTo>
                <a:lnTo>
                  <a:pt x="205062" y="125750"/>
                </a:lnTo>
                <a:lnTo>
                  <a:pt x="211920" y="128696"/>
                </a:lnTo>
                <a:lnTo>
                  <a:pt x="217965" y="127248"/>
                </a:lnTo>
                <a:lnTo>
                  <a:pt x="219451" y="123819"/>
                </a:lnTo>
                <a:lnTo>
                  <a:pt x="218595" y="120888"/>
                </a:lnTo>
                <a:close/>
              </a:path>
              <a:path w="353059" h="149859" extrusionOk="0">
                <a:moveTo>
                  <a:pt x="193162" y="112478"/>
                </a:moveTo>
                <a:lnTo>
                  <a:pt x="189708" y="120479"/>
                </a:lnTo>
                <a:lnTo>
                  <a:pt x="191016" y="123743"/>
                </a:lnTo>
                <a:lnTo>
                  <a:pt x="196731" y="126207"/>
                </a:lnTo>
                <a:lnTo>
                  <a:pt x="201633" y="124264"/>
                </a:lnTo>
                <a:lnTo>
                  <a:pt x="203106" y="120835"/>
                </a:lnTo>
                <a:lnTo>
                  <a:pt x="218538" y="120835"/>
                </a:lnTo>
                <a:lnTo>
                  <a:pt x="215274" y="117783"/>
                </a:lnTo>
                <a:lnTo>
                  <a:pt x="212819" y="112821"/>
                </a:lnTo>
                <a:lnTo>
                  <a:pt x="197086" y="112821"/>
                </a:lnTo>
                <a:lnTo>
                  <a:pt x="193162" y="112478"/>
                </a:lnTo>
                <a:close/>
              </a:path>
              <a:path w="353059" h="149859" extrusionOk="0">
                <a:moveTo>
                  <a:pt x="196947" y="100565"/>
                </a:moveTo>
                <a:lnTo>
                  <a:pt x="194978" y="105137"/>
                </a:lnTo>
                <a:lnTo>
                  <a:pt x="196934" y="110040"/>
                </a:lnTo>
                <a:lnTo>
                  <a:pt x="197086" y="112821"/>
                </a:lnTo>
                <a:lnTo>
                  <a:pt x="212819" y="112821"/>
                </a:lnTo>
                <a:lnTo>
                  <a:pt x="212835" y="112478"/>
                </a:lnTo>
                <a:lnTo>
                  <a:pt x="214422" y="104033"/>
                </a:lnTo>
                <a:lnTo>
                  <a:pt x="220215" y="101061"/>
                </a:lnTo>
                <a:lnTo>
                  <a:pt x="198090" y="101061"/>
                </a:lnTo>
                <a:lnTo>
                  <a:pt x="196947" y="100565"/>
                </a:lnTo>
                <a:close/>
              </a:path>
              <a:path w="353059" h="149859" extrusionOk="0">
                <a:moveTo>
                  <a:pt x="274107" y="95816"/>
                </a:moveTo>
                <a:lnTo>
                  <a:pt x="192222" y="95816"/>
                </a:lnTo>
                <a:lnTo>
                  <a:pt x="197937" y="98279"/>
                </a:lnTo>
                <a:lnTo>
                  <a:pt x="198090" y="101061"/>
                </a:lnTo>
                <a:lnTo>
                  <a:pt x="220215" y="101061"/>
                </a:lnTo>
                <a:lnTo>
                  <a:pt x="226773" y="97696"/>
                </a:lnTo>
                <a:lnTo>
                  <a:pt x="281487" y="97696"/>
                </a:lnTo>
                <a:lnTo>
                  <a:pt x="274107" y="95816"/>
                </a:lnTo>
                <a:close/>
              </a:path>
              <a:path w="353059" h="149859" extrusionOk="0">
                <a:moveTo>
                  <a:pt x="23257" y="0"/>
                </a:moveTo>
                <a:lnTo>
                  <a:pt x="14771" y="615"/>
                </a:lnTo>
                <a:lnTo>
                  <a:pt x="7505" y="4295"/>
                </a:lnTo>
                <a:lnTo>
                  <a:pt x="2408" y="11196"/>
                </a:lnTo>
                <a:lnTo>
                  <a:pt x="0" y="32583"/>
                </a:lnTo>
                <a:lnTo>
                  <a:pt x="9563" y="50370"/>
                </a:lnTo>
                <a:lnTo>
                  <a:pt x="26334" y="64408"/>
                </a:lnTo>
                <a:lnTo>
                  <a:pt x="45550" y="74543"/>
                </a:lnTo>
                <a:lnTo>
                  <a:pt x="101636" y="93315"/>
                </a:lnTo>
                <a:lnTo>
                  <a:pt x="145632" y="99762"/>
                </a:lnTo>
                <a:lnTo>
                  <a:pt x="176255" y="98918"/>
                </a:lnTo>
                <a:lnTo>
                  <a:pt x="192222" y="95816"/>
                </a:lnTo>
                <a:lnTo>
                  <a:pt x="274107" y="95816"/>
                </a:lnTo>
                <a:lnTo>
                  <a:pt x="269776" y="94712"/>
                </a:lnTo>
                <a:lnTo>
                  <a:pt x="265635" y="93752"/>
                </a:lnTo>
                <a:lnTo>
                  <a:pt x="171853" y="93752"/>
                </a:lnTo>
                <a:lnTo>
                  <a:pt x="146647" y="93084"/>
                </a:lnTo>
                <a:lnTo>
                  <a:pt x="93811" y="81808"/>
                </a:lnTo>
                <a:lnTo>
                  <a:pt x="91526" y="77934"/>
                </a:lnTo>
                <a:lnTo>
                  <a:pt x="91686" y="77566"/>
                </a:lnTo>
                <a:lnTo>
                  <a:pt x="80843" y="77566"/>
                </a:lnTo>
                <a:lnTo>
                  <a:pt x="40741" y="62091"/>
                </a:lnTo>
                <a:lnTo>
                  <a:pt x="10795" y="30093"/>
                </a:lnTo>
                <a:lnTo>
                  <a:pt x="10767" y="29534"/>
                </a:lnTo>
                <a:lnTo>
                  <a:pt x="12174" y="26258"/>
                </a:lnTo>
                <a:lnTo>
                  <a:pt x="44151" y="26258"/>
                </a:lnTo>
                <a:lnTo>
                  <a:pt x="45287" y="22310"/>
                </a:lnTo>
                <a:lnTo>
                  <a:pt x="44764" y="14736"/>
                </a:lnTo>
                <a:lnTo>
                  <a:pt x="40624" y="7890"/>
                </a:lnTo>
                <a:lnTo>
                  <a:pt x="32012" y="2293"/>
                </a:lnTo>
                <a:lnTo>
                  <a:pt x="23257" y="0"/>
                </a:lnTo>
                <a:close/>
              </a:path>
              <a:path w="353059" h="149859" extrusionOk="0">
                <a:moveTo>
                  <a:pt x="215749" y="84805"/>
                </a:moveTo>
                <a:lnTo>
                  <a:pt x="169870" y="84805"/>
                </a:lnTo>
                <a:lnTo>
                  <a:pt x="172156" y="85795"/>
                </a:lnTo>
                <a:lnTo>
                  <a:pt x="184069" y="89580"/>
                </a:lnTo>
                <a:lnTo>
                  <a:pt x="190774" y="89758"/>
                </a:lnTo>
                <a:lnTo>
                  <a:pt x="192070" y="93034"/>
                </a:lnTo>
                <a:lnTo>
                  <a:pt x="171853" y="93752"/>
                </a:lnTo>
                <a:lnTo>
                  <a:pt x="265635" y="93752"/>
                </a:lnTo>
                <a:lnTo>
                  <a:pt x="258090" y="92003"/>
                </a:lnTo>
                <a:lnTo>
                  <a:pt x="246972" y="88272"/>
                </a:lnTo>
                <a:lnTo>
                  <a:pt x="245774" y="87738"/>
                </a:lnTo>
                <a:lnTo>
                  <a:pt x="245075" y="87256"/>
                </a:lnTo>
                <a:lnTo>
                  <a:pt x="235224" y="87256"/>
                </a:lnTo>
                <a:lnTo>
                  <a:pt x="224829" y="86608"/>
                </a:lnTo>
                <a:lnTo>
                  <a:pt x="215749" y="84805"/>
                </a:lnTo>
                <a:close/>
              </a:path>
              <a:path w="353059" h="149859" extrusionOk="0">
                <a:moveTo>
                  <a:pt x="188398" y="78061"/>
                </a:moveTo>
                <a:lnTo>
                  <a:pt x="151100" y="78061"/>
                </a:lnTo>
                <a:lnTo>
                  <a:pt x="154529" y="79547"/>
                </a:lnTo>
                <a:lnTo>
                  <a:pt x="155683" y="82455"/>
                </a:lnTo>
                <a:lnTo>
                  <a:pt x="155705" y="84170"/>
                </a:lnTo>
                <a:lnTo>
                  <a:pt x="155481" y="86735"/>
                </a:lnTo>
                <a:lnTo>
                  <a:pt x="162339" y="89694"/>
                </a:lnTo>
                <a:lnTo>
                  <a:pt x="167241" y="87738"/>
                </a:lnTo>
                <a:lnTo>
                  <a:pt x="169870" y="84805"/>
                </a:lnTo>
                <a:lnTo>
                  <a:pt x="215749" y="84805"/>
                </a:lnTo>
                <a:lnTo>
                  <a:pt x="205637" y="82797"/>
                </a:lnTo>
                <a:lnTo>
                  <a:pt x="188398" y="78061"/>
                </a:lnTo>
                <a:close/>
              </a:path>
              <a:path w="353059" h="149859" extrusionOk="0">
                <a:moveTo>
                  <a:pt x="234437" y="73362"/>
                </a:moveTo>
                <a:lnTo>
                  <a:pt x="232456" y="77934"/>
                </a:lnTo>
                <a:lnTo>
                  <a:pt x="232126" y="81858"/>
                </a:lnTo>
                <a:lnTo>
                  <a:pt x="235224" y="87256"/>
                </a:lnTo>
                <a:lnTo>
                  <a:pt x="245075" y="87256"/>
                </a:lnTo>
                <a:lnTo>
                  <a:pt x="240609" y="84170"/>
                </a:lnTo>
                <a:lnTo>
                  <a:pt x="236723" y="74353"/>
                </a:lnTo>
                <a:lnTo>
                  <a:pt x="234437" y="73362"/>
                </a:lnTo>
                <a:close/>
              </a:path>
              <a:path w="353059" h="149859" extrusionOk="0">
                <a:moveTo>
                  <a:pt x="162160" y="69031"/>
                </a:moveTo>
                <a:lnTo>
                  <a:pt x="133307" y="69031"/>
                </a:lnTo>
                <a:lnTo>
                  <a:pt x="136241" y="71660"/>
                </a:lnTo>
                <a:lnTo>
                  <a:pt x="136934" y="75432"/>
                </a:lnTo>
                <a:lnTo>
                  <a:pt x="136978" y="76943"/>
                </a:lnTo>
                <a:lnTo>
                  <a:pt x="136710" y="79991"/>
                </a:lnTo>
                <a:lnTo>
                  <a:pt x="142425" y="82455"/>
                </a:lnTo>
                <a:lnTo>
                  <a:pt x="144051" y="81808"/>
                </a:lnTo>
                <a:lnTo>
                  <a:pt x="146832" y="81642"/>
                </a:lnTo>
                <a:lnTo>
                  <a:pt x="148471" y="81007"/>
                </a:lnTo>
                <a:lnTo>
                  <a:pt x="148966" y="79864"/>
                </a:lnTo>
                <a:lnTo>
                  <a:pt x="151100" y="78061"/>
                </a:lnTo>
                <a:lnTo>
                  <a:pt x="188398" y="78061"/>
                </a:lnTo>
                <a:lnTo>
                  <a:pt x="182011" y="76306"/>
                </a:lnTo>
                <a:lnTo>
                  <a:pt x="162160" y="69031"/>
                </a:lnTo>
                <a:close/>
              </a:path>
              <a:path w="353059" h="149859" extrusionOk="0">
                <a:moveTo>
                  <a:pt x="75166" y="56154"/>
                </a:moveTo>
                <a:lnTo>
                  <a:pt x="73198" y="60713"/>
                </a:lnTo>
                <a:lnTo>
                  <a:pt x="79052" y="75432"/>
                </a:lnTo>
                <a:lnTo>
                  <a:pt x="80843" y="77566"/>
                </a:lnTo>
                <a:lnTo>
                  <a:pt x="91686" y="77566"/>
                </a:lnTo>
                <a:lnTo>
                  <a:pt x="91956" y="76943"/>
                </a:lnTo>
                <a:lnTo>
                  <a:pt x="90990" y="69755"/>
                </a:lnTo>
                <a:lnTo>
                  <a:pt x="85275" y="67291"/>
                </a:lnTo>
                <a:lnTo>
                  <a:pt x="85771" y="66148"/>
                </a:lnTo>
                <a:lnTo>
                  <a:pt x="83167" y="59595"/>
                </a:lnTo>
                <a:lnTo>
                  <a:pt x="75166" y="56154"/>
                </a:lnTo>
                <a:close/>
              </a:path>
              <a:path w="353059" h="149859" extrusionOk="0">
                <a:moveTo>
                  <a:pt x="143727" y="59049"/>
                </a:moveTo>
                <a:lnTo>
                  <a:pt x="122715" y="59049"/>
                </a:lnTo>
                <a:lnTo>
                  <a:pt x="121229" y="62465"/>
                </a:lnTo>
                <a:lnTo>
                  <a:pt x="118930" y="70962"/>
                </a:lnTo>
                <a:lnTo>
                  <a:pt x="126919" y="74416"/>
                </a:lnTo>
                <a:lnTo>
                  <a:pt x="130195" y="73108"/>
                </a:lnTo>
                <a:lnTo>
                  <a:pt x="131173" y="70822"/>
                </a:lnTo>
                <a:lnTo>
                  <a:pt x="133307" y="69031"/>
                </a:lnTo>
                <a:lnTo>
                  <a:pt x="162160" y="69031"/>
                </a:lnTo>
                <a:lnTo>
                  <a:pt x="158313" y="67622"/>
                </a:lnTo>
                <a:lnTo>
                  <a:pt x="143727" y="59049"/>
                </a:lnTo>
                <a:close/>
              </a:path>
              <a:path w="353059" h="149859" extrusionOk="0">
                <a:moveTo>
                  <a:pt x="122131" y="28976"/>
                </a:moveTo>
                <a:lnTo>
                  <a:pt x="109875" y="29115"/>
                </a:lnTo>
                <a:lnTo>
                  <a:pt x="103462" y="43962"/>
                </a:lnTo>
                <a:lnTo>
                  <a:pt x="102954" y="54579"/>
                </a:lnTo>
                <a:lnTo>
                  <a:pt x="116657" y="60497"/>
                </a:lnTo>
                <a:lnTo>
                  <a:pt x="119934" y="59202"/>
                </a:lnTo>
                <a:lnTo>
                  <a:pt x="122715" y="59049"/>
                </a:lnTo>
                <a:lnTo>
                  <a:pt x="143727" y="59049"/>
                </a:lnTo>
                <a:lnTo>
                  <a:pt x="138956" y="56245"/>
                </a:lnTo>
                <a:lnTo>
                  <a:pt x="128530" y="44779"/>
                </a:lnTo>
                <a:lnTo>
                  <a:pt x="123950" y="35073"/>
                </a:lnTo>
                <a:lnTo>
                  <a:pt x="122131" y="28976"/>
                </a:lnTo>
                <a:close/>
              </a:path>
              <a:path w="353059" h="149859" extrusionOk="0">
                <a:moveTo>
                  <a:pt x="44151" y="26258"/>
                </a:moveTo>
                <a:lnTo>
                  <a:pt x="12174" y="26258"/>
                </a:lnTo>
                <a:lnTo>
                  <a:pt x="12339" y="29039"/>
                </a:lnTo>
                <a:lnTo>
                  <a:pt x="13482" y="29534"/>
                </a:lnTo>
                <a:lnTo>
                  <a:pt x="14930" y="35580"/>
                </a:lnTo>
                <a:lnTo>
                  <a:pt x="29789" y="41993"/>
                </a:lnTo>
                <a:lnTo>
                  <a:pt x="38120" y="41523"/>
                </a:lnTo>
                <a:lnTo>
                  <a:pt x="43048" y="30093"/>
                </a:lnTo>
                <a:lnTo>
                  <a:pt x="44151" y="26258"/>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6" name="Google Shape;66;p8">
            <a:extLst>
              <a:ext uri="{FF2B5EF4-FFF2-40B4-BE49-F238E27FC236}">
                <a16:creationId xmlns:a16="http://schemas.microsoft.com/office/drawing/2014/main" id="{1EFA25F9-BC83-95AE-069E-ACBA88A23F16}"/>
              </a:ext>
            </a:extLst>
          </p:cNvPr>
          <p:cNvSpPr/>
          <p:nvPr/>
        </p:nvSpPr>
        <p:spPr>
          <a:xfrm>
            <a:off x="989970" y="1209841"/>
            <a:ext cx="353060" cy="149860"/>
          </a:xfrm>
          <a:custGeom>
            <a:avLst/>
            <a:gdLst/>
            <a:ahLst/>
            <a:cxnLst/>
            <a:rect l="l" t="t" r="r" b="b"/>
            <a:pathLst>
              <a:path w="353059" h="149859" extrusionOk="0">
                <a:moveTo>
                  <a:pt x="118427" y="73367"/>
                </a:moveTo>
                <a:lnTo>
                  <a:pt x="116154" y="74358"/>
                </a:lnTo>
                <a:lnTo>
                  <a:pt x="112255" y="84175"/>
                </a:lnTo>
                <a:lnTo>
                  <a:pt x="107035" y="87769"/>
                </a:lnTo>
                <a:lnTo>
                  <a:pt x="105892" y="88277"/>
                </a:lnTo>
                <a:lnTo>
                  <a:pt x="94774" y="92009"/>
                </a:lnTo>
                <a:lnTo>
                  <a:pt x="83088" y="94717"/>
                </a:lnTo>
                <a:lnTo>
                  <a:pt x="69904" y="98076"/>
                </a:lnTo>
                <a:lnTo>
                  <a:pt x="21187" y="126212"/>
                </a:lnTo>
                <a:lnTo>
                  <a:pt x="0" y="147510"/>
                </a:lnTo>
                <a:lnTo>
                  <a:pt x="977" y="149796"/>
                </a:lnTo>
                <a:lnTo>
                  <a:pt x="6692" y="147332"/>
                </a:lnTo>
                <a:lnTo>
                  <a:pt x="11110" y="142166"/>
                </a:lnTo>
                <a:lnTo>
                  <a:pt x="20423" y="133614"/>
                </a:lnTo>
                <a:lnTo>
                  <a:pt x="76199" y="105545"/>
                </a:lnTo>
                <a:lnTo>
                  <a:pt x="126091" y="97701"/>
                </a:lnTo>
                <a:lnTo>
                  <a:pt x="156280" y="97701"/>
                </a:lnTo>
                <a:lnTo>
                  <a:pt x="160642" y="95821"/>
                </a:lnTo>
                <a:lnTo>
                  <a:pt x="234173" y="95821"/>
                </a:lnTo>
                <a:lnTo>
                  <a:pt x="248252" y="93758"/>
                </a:lnTo>
                <a:lnTo>
                  <a:pt x="181011" y="93758"/>
                </a:lnTo>
                <a:lnTo>
                  <a:pt x="160794" y="93040"/>
                </a:lnTo>
                <a:lnTo>
                  <a:pt x="162090" y="89763"/>
                </a:lnTo>
                <a:lnTo>
                  <a:pt x="168795" y="89585"/>
                </a:lnTo>
                <a:lnTo>
                  <a:pt x="176118" y="87261"/>
                </a:lnTo>
                <a:lnTo>
                  <a:pt x="117652" y="87261"/>
                </a:lnTo>
                <a:lnTo>
                  <a:pt x="120738" y="81864"/>
                </a:lnTo>
                <a:lnTo>
                  <a:pt x="120408" y="77939"/>
                </a:lnTo>
                <a:lnTo>
                  <a:pt x="118427" y="73367"/>
                </a:lnTo>
                <a:close/>
              </a:path>
              <a:path w="353059" h="149859" extrusionOk="0">
                <a:moveTo>
                  <a:pt x="156280" y="97701"/>
                </a:moveTo>
                <a:lnTo>
                  <a:pt x="126091" y="97701"/>
                </a:lnTo>
                <a:lnTo>
                  <a:pt x="138442" y="104038"/>
                </a:lnTo>
                <a:lnTo>
                  <a:pt x="140029" y="112483"/>
                </a:lnTo>
                <a:lnTo>
                  <a:pt x="140051" y="112813"/>
                </a:lnTo>
                <a:lnTo>
                  <a:pt x="137591" y="117789"/>
                </a:lnTo>
                <a:lnTo>
                  <a:pt x="134274" y="120893"/>
                </a:lnTo>
                <a:lnTo>
                  <a:pt x="133426" y="123824"/>
                </a:lnTo>
                <a:lnTo>
                  <a:pt x="134899" y="127253"/>
                </a:lnTo>
                <a:lnTo>
                  <a:pt x="140944" y="128701"/>
                </a:lnTo>
                <a:lnTo>
                  <a:pt x="147802" y="125755"/>
                </a:lnTo>
                <a:lnTo>
                  <a:pt x="147967" y="122961"/>
                </a:lnTo>
                <a:lnTo>
                  <a:pt x="147472" y="121830"/>
                </a:lnTo>
                <a:lnTo>
                  <a:pt x="149758" y="120840"/>
                </a:lnTo>
                <a:lnTo>
                  <a:pt x="163014" y="120840"/>
                </a:lnTo>
                <a:lnTo>
                  <a:pt x="163156" y="120484"/>
                </a:lnTo>
                <a:lnTo>
                  <a:pt x="159845" y="112813"/>
                </a:lnTo>
                <a:lnTo>
                  <a:pt x="155778" y="112813"/>
                </a:lnTo>
                <a:lnTo>
                  <a:pt x="155930" y="110045"/>
                </a:lnTo>
                <a:lnTo>
                  <a:pt x="157886" y="105130"/>
                </a:lnTo>
                <a:lnTo>
                  <a:pt x="156131" y="101066"/>
                </a:lnTo>
                <a:lnTo>
                  <a:pt x="154774" y="101066"/>
                </a:lnTo>
                <a:lnTo>
                  <a:pt x="154927" y="98285"/>
                </a:lnTo>
                <a:lnTo>
                  <a:pt x="156280" y="97701"/>
                </a:lnTo>
                <a:close/>
              </a:path>
              <a:path w="353059" h="149859" extrusionOk="0">
                <a:moveTo>
                  <a:pt x="163014" y="120840"/>
                </a:moveTo>
                <a:lnTo>
                  <a:pt x="149758" y="120840"/>
                </a:lnTo>
                <a:lnTo>
                  <a:pt x="151231" y="124269"/>
                </a:lnTo>
                <a:lnTo>
                  <a:pt x="156146" y="126212"/>
                </a:lnTo>
                <a:lnTo>
                  <a:pt x="161848" y="123748"/>
                </a:lnTo>
                <a:lnTo>
                  <a:pt x="163014" y="120840"/>
                </a:lnTo>
                <a:close/>
              </a:path>
              <a:path w="353059" h="149859" extrusionOk="0">
                <a:moveTo>
                  <a:pt x="159702" y="112483"/>
                </a:moveTo>
                <a:lnTo>
                  <a:pt x="155778" y="112813"/>
                </a:lnTo>
                <a:lnTo>
                  <a:pt x="159845" y="112813"/>
                </a:lnTo>
                <a:lnTo>
                  <a:pt x="159702" y="112483"/>
                </a:lnTo>
                <a:close/>
              </a:path>
              <a:path w="353059" h="149859" extrusionOk="0">
                <a:moveTo>
                  <a:pt x="155917" y="100571"/>
                </a:moveTo>
                <a:lnTo>
                  <a:pt x="154774" y="101066"/>
                </a:lnTo>
                <a:lnTo>
                  <a:pt x="156131" y="101066"/>
                </a:lnTo>
                <a:lnTo>
                  <a:pt x="155917" y="100571"/>
                </a:lnTo>
                <a:close/>
              </a:path>
              <a:path w="353059" h="149859" extrusionOk="0">
                <a:moveTo>
                  <a:pt x="234173" y="95821"/>
                </a:moveTo>
                <a:lnTo>
                  <a:pt x="160642" y="95821"/>
                </a:lnTo>
                <a:lnTo>
                  <a:pt x="176616" y="98923"/>
                </a:lnTo>
                <a:lnTo>
                  <a:pt x="207241" y="99767"/>
                </a:lnTo>
                <a:lnTo>
                  <a:pt x="234173" y="95821"/>
                </a:lnTo>
                <a:close/>
              </a:path>
              <a:path w="353059" h="149859" extrusionOk="0">
                <a:moveTo>
                  <a:pt x="277698" y="56159"/>
                </a:moveTo>
                <a:lnTo>
                  <a:pt x="269697" y="59600"/>
                </a:lnTo>
                <a:lnTo>
                  <a:pt x="267093" y="66154"/>
                </a:lnTo>
                <a:lnTo>
                  <a:pt x="267588" y="67297"/>
                </a:lnTo>
                <a:lnTo>
                  <a:pt x="261873" y="69760"/>
                </a:lnTo>
                <a:lnTo>
                  <a:pt x="260908" y="76949"/>
                </a:lnTo>
                <a:lnTo>
                  <a:pt x="261338" y="77939"/>
                </a:lnTo>
                <a:lnTo>
                  <a:pt x="261324" y="79539"/>
                </a:lnTo>
                <a:lnTo>
                  <a:pt x="206217" y="93089"/>
                </a:lnTo>
                <a:lnTo>
                  <a:pt x="181011" y="93758"/>
                </a:lnTo>
                <a:lnTo>
                  <a:pt x="248252" y="93758"/>
                </a:lnTo>
                <a:lnTo>
                  <a:pt x="251235" y="93320"/>
                </a:lnTo>
                <a:lnTo>
                  <a:pt x="298285" y="77571"/>
                </a:lnTo>
                <a:lnTo>
                  <a:pt x="272021" y="77571"/>
                </a:lnTo>
                <a:lnTo>
                  <a:pt x="273811" y="75437"/>
                </a:lnTo>
                <a:lnTo>
                  <a:pt x="279666" y="60718"/>
                </a:lnTo>
                <a:lnTo>
                  <a:pt x="277698" y="56159"/>
                </a:lnTo>
                <a:close/>
              </a:path>
              <a:path w="353059" h="149859" extrusionOk="0">
                <a:moveTo>
                  <a:pt x="197215" y="84823"/>
                </a:moveTo>
                <a:lnTo>
                  <a:pt x="182994" y="84823"/>
                </a:lnTo>
                <a:lnTo>
                  <a:pt x="185623" y="87744"/>
                </a:lnTo>
                <a:lnTo>
                  <a:pt x="190525" y="89699"/>
                </a:lnTo>
                <a:lnTo>
                  <a:pt x="197383" y="86740"/>
                </a:lnTo>
                <a:lnTo>
                  <a:pt x="197215" y="84823"/>
                </a:lnTo>
                <a:close/>
              </a:path>
              <a:path w="353059" h="149859" extrusionOk="0">
                <a:moveTo>
                  <a:pt x="230733" y="28981"/>
                </a:moveTo>
                <a:lnTo>
                  <a:pt x="194551" y="67627"/>
                </a:lnTo>
                <a:lnTo>
                  <a:pt x="147157" y="82816"/>
                </a:lnTo>
                <a:lnTo>
                  <a:pt x="117652" y="87261"/>
                </a:lnTo>
                <a:lnTo>
                  <a:pt x="176118" y="87261"/>
                </a:lnTo>
                <a:lnTo>
                  <a:pt x="180720" y="85801"/>
                </a:lnTo>
                <a:lnTo>
                  <a:pt x="182994" y="84823"/>
                </a:lnTo>
                <a:lnTo>
                  <a:pt x="197215" y="84823"/>
                </a:lnTo>
                <a:lnTo>
                  <a:pt x="197046" y="82802"/>
                </a:lnTo>
                <a:lnTo>
                  <a:pt x="198335" y="79539"/>
                </a:lnTo>
                <a:lnTo>
                  <a:pt x="201764" y="78066"/>
                </a:lnTo>
                <a:lnTo>
                  <a:pt x="215985" y="78066"/>
                </a:lnTo>
                <a:lnTo>
                  <a:pt x="215887" y="76949"/>
                </a:lnTo>
                <a:lnTo>
                  <a:pt x="215928" y="75437"/>
                </a:lnTo>
                <a:lnTo>
                  <a:pt x="216623" y="71665"/>
                </a:lnTo>
                <a:lnTo>
                  <a:pt x="219557" y="69037"/>
                </a:lnTo>
                <a:lnTo>
                  <a:pt x="233411" y="69037"/>
                </a:lnTo>
                <a:lnTo>
                  <a:pt x="231635" y="62471"/>
                </a:lnTo>
                <a:lnTo>
                  <a:pt x="230149" y="59054"/>
                </a:lnTo>
                <a:lnTo>
                  <a:pt x="239559" y="59054"/>
                </a:lnTo>
                <a:lnTo>
                  <a:pt x="249910" y="54584"/>
                </a:lnTo>
                <a:lnTo>
                  <a:pt x="249402" y="43967"/>
                </a:lnTo>
                <a:lnTo>
                  <a:pt x="242989" y="29120"/>
                </a:lnTo>
                <a:lnTo>
                  <a:pt x="230733" y="28981"/>
                </a:lnTo>
                <a:close/>
              </a:path>
              <a:path w="353059" h="149859" extrusionOk="0">
                <a:moveTo>
                  <a:pt x="215985" y="78066"/>
                </a:moveTo>
                <a:lnTo>
                  <a:pt x="201764" y="78066"/>
                </a:lnTo>
                <a:lnTo>
                  <a:pt x="203898" y="79870"/>
                </a:lnTo>
                <a:lnTo>
                  <a:pt x="204393" y="81013"/>
                </a:lnTo>
                <a:lnTo>
                  <a:pt x="206032" y="81648"/>
                </a:lnTo>
                <a:lnTo>
                  <a:pt x="208813" y="81813"/>
                </a:lnTo>
                <a:lnTo>
                  <a:pt x="210438" y="82460"/>
                </a:lnTo>
                <a:lnTo>
                  <a:pt x="216153" y="79997"/>
                </a:lnTo>
                <a:lnTo>
                  <a:pt x="215985" y="78066"/>
                </a:lnTo>
                <a:close/>
              </a:path>
              <a:path w="353059" h="149859" extrusionOk="0">
                <a:moveTo>
                  <a:pt x="352151" y="26263"/>
                </a:moveTo>
                <a:lnTo>
                  <a:pt x="340690" y="26263"/>
                </a:lnTo>
                <a:lnTo>
                  <a:pt x="342097" y="29540"/>
                </a:lnTo>
                <a:lnTo>
                  <a:pt x="342069" y="30098"/>
                </a:lnTo>
                <a:lnTo>
                  <a:pt x="312123" y="62089"/>
                </a:lnTo>
                <a:lnTo>
                  <a:pt x="276396" y="77256"/>
                </a:lnTo>
                <a:lnTo>
                  <a:pt x="272021" y="77571"/>
                </a:lnTo>
                <a:lnTo>
                  <a:pt x="298285" y="77571"/>
                </a:lnTo>
                <a:lnTo>
                  <a:pt x="307314" y="74548"/>
                </a:lnTo>
                <a:lnTo>
                  <a:pt x="326530" y="64413"/>
                </a:lnTo>
                <a:lnTo>
                  <a:pt x="343301" y="50377"/>
                </a:lnTo>
                <a:lnTo>
                  <a:pt x="352864" y="32593"/>
                </a:lnTo>
                <a:lnTo>
                  <a:pt x="352151" y="26263"/>
                </a:lnTo>
                <a:close/>
              </a:path>
              <a:path w="353059" h="149859" extrusionOk="0">
                <a:moveTo>
                  <a:pt x="233411" y="69037"/>
                </a:moveTo>
                <a:lnTo>
                  <a:pt x="219557" y="69037"/>
                </a:lnTo>
                <a:lnTo>
                  <a:pt x="221691" y="70827"/>
                </a:lnTo>
                <a:lnTo>
                  <a:pt x="222669" y="73113"/>
                </a:lnTo>
                <a:lnTo>
                  <a:pt x="225945" y="74421"/>
                </a:lnTo>
                <a:lnTo>
                  <a:pt x="233933" y="70967"/>
                </a:lnTo>
                <a:lnTo>
                  <a:pt x="233411" y="69037"/>
                </a:lnTo>
                <a:close/>
              </a:path>
              <a:path w="353059" h="149859" extrusionOk="0">
                <a:moveTo>
                  <a:pt x="239559" y="59054"/>
                </a:moveTo>
                <a:lnTo>
                  <a:pt x="230149" y="59054"/>
                </a:lnTo>
                <a:lnTo>
                  <a:pt x="232930" y="59207"/>
                </a:lnTo>
                <a:lnTo>
                  <a:pt x="236207" y="60502"/>
                </a:lnTo>
                <a:lnTo>
                  <a:pt x="239559" y="59054"/>
                </a:lnTo>
                <a:close/>
              </a:path>
              <a:path w="353059" h="149859" extrusionOk="0">
                <a:moveTo>
                  <a:pt x="329607" y="0"/>
                </a:moveTo>
                <a:lnTo>
                  <a:pt x="320852" y="2298"/>
                </a:lnTo>
                <a:lnTo>
                  <a:pt x="312240" y="7896"/>
                </a:lnTo>
                <a:lnTo>
                  <a:pt x="308100" y="14741"/>
                </a:lnTo>
                <a:lnTo>
                  <a:pt x="307577" y="22315"/>
                </a:lnTo>
                <a:lnTo>
                  <a:pt x="309816" y="30098"/>
                </a:lnTo>
                <a:lnTo>
                  <a:pt x="314744" y="41516"/>
                </a:lnTo>
                <a:lnTo>
                  <a:pt x="323075" y="41998"/>
                </a:lnTo>
                <a:lnTo>
                  <a:pt x="337934" y="35585"/>
                </a:lnTo>
                <a:lnTo>
                  <a:pt x="339382" y="29540"/>
                </a:lnTo>
                <a:lnTo>
                  <a:pt x="340525" y="29044"/>
                </a:lnTo>
                <a:lnTo>
                  <a:pt x="340690" y="26263"/>
                </a:lnTo>
                <a:lnTo>
                  <a:pt x="352151" y="26263"/>
                </a:lnTo>
                <a:lnTo>
                  <a:pt x="350456" y="11213"/>
                </a:lnTo>
                <a:lnTo>
                  <a:pt x="345359" y="4304"/>
                </a:lnTo>
                <a:lnTo>
                  <a:pt x="338093" y="617"/>
                </a:lnTo>
                <a:lnTo>
                  <a:pt x="329607"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7" name="Google Shape;67;p8">
            <a:extLst>
              <a:ext uri="{FF2B5EF4-FFF2-40B4-BE49-F238E27FC236}">
                <a16:creationId xmlns:a16="http://schemas.microsoft.com/office/drawing/2014/main" id="{285C4E4D-C40C-B7A1-8D04-A3825073C222}"/>
              </a:ext>
            </a:extLst>
          </p:cNvPr>
          <p:cNvSpPr/>
          <p:nvPr/>
        </p:nvSpPr>
        <p:spPr>
          <a:xfrm>
            <a:off x="586799" y="728179"/>
            <a:ext cx="624205" cy="641985"/>
          </a:xfrm>
          <a:custGeom>
            <a:avLst/>
            <a:gdLst/>
            <a:ahLst/>
            <a:cxnLst/>
            <a:rect l="l" t="t" r="r" b="b"/>
            <a:pathLst>
              <a:path w="624205" h="641985" extrusionOk="0">
                <a:moveTo>
                  <a:pt x="311962" y="0"/>
                </a:moveTo>
                <a:lnTo>
                  <a:pt x="215565" y="6125"/>
                </a:lnTo>
                <a:lnTo>
                  <a:pt x="115168" y="19602"/>
                </a:lnTo>
                <a:lnTo>
                  <a:pt x="36247" y="33079"/>
                </a:lnTo>
                <a:lnTo>
                  <a:pt x="0" y="46621"/>
                </a:lnTo>
                <a:lnTo>
                  <a:pt x="16084" y="222934"/>
                </a:lnTo>
                <a:lnTo>
                  <a:pt x="34518" y="327647"/>
                </a:lnTo>
                <a:lnTo>
                  <a:pt x="67069" y="402108"/>
                </a:lnTo>
                <a:lnTo>
                  <a:pt x="125501" y="487667"/>
                </a:lnTo>
                <a:lnTo>
                  <a:pt x="196994" y="570754"/>
                </a:lnTo>
                <a:lnTo>
                  <a:pt x="256384" y="617202"/>
                </a:lnTo>
                <a:lnTo>
                  <a:pt x="296947" y="637430"/>
                </a:lnTo>
                <a:lnTo>
                  <a:pt x="311962" y="641858"/>
                </a:lnTo>
                <a:lnTo>
                  <a:pt x="363282" y="631376"/>
                </a:lnTo>
                <a:lnTo>
                  <a:pt x="399811" y="611820"/>
                </a:lnTo>
                <a:lnTo>
                  <a:pt x="439032" y="568736"/>
                </a:lnTo>
                <a:lnTo>
                  <a:pt x="498424" y="487667"/>
                </a:lnTo>
                <a:lnTo>
                  <a:pt x="560392" y="359753"/>
                </a:lnTo>
                <a:lnTo>
                  <a:pt x="598827" y="214699"/>
                </a:lnTo>
                <a:lnTo>
                  <a:pt x="618435" y="95868"/>
                </a:lnTo>
                <a:lnTo>
                  <a:pt x="623925" y="46621"/>
                </a:lnTo>
                <a:lnTo>
                  <a:pt x="541062" y="19668"/>
                </a:lnTo>
                <a:lnTo>
                  <a:pt x="480945" y="5827"/>
                </a:lnTo>
                <a:lnTo>
                  <a:pt x="414327" y="728"/>
                </a:lnTo>
                <a:lnTo>
                  <a:pt x="311962"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8" name="Google Shape;68;p8">
            <a:extLst>
              <a:ext uri="{FF2B5EF4-FFF2-40B4-BE49-F238E27FC236}">
                <a16:creationId xmlns:a16="http://schemas.microsoft.com/office/drawing/2014/main" id="{643F088D-8840-EB63-9C56-1039B01906BC}"/>
              </a:ext>
            </a:extLst>
          </p:cNvPr>
          <p:cNvSpPr/>
          <p:nvPr/>
        </p:nvSpPr>
        <p:spPr>
          <a:xfrm>
            <a:off x="614857" y="744788"/>
            <a:ext cx="291465" cy="599440"/>
          </a:xfrm>
          <a:custGeom>
            <a:avLst/>
            <a:gdLst/>
            <a:ahLst/>
            <a:cxnLst/>
            <a:rect l="l" t="t" r="r" b="b"/>
            <a:pathLst>
              <a:path w="291465" h="599440" extrusionOk="0">
                <a:moveTo>
                  <a:pt x="291312" y="0"/>
                </a:moveTo>
                <a:lnTo>
                  <a:pt x="177520" y="6802"/>
                </a:lnTo>
                <a:lnTo>
                  <a:pt x="84967" y="21767"/>
                </a:lnTo>
                <a:lnTo>
                  <a:pt x="22759" y="36733"/>
                </a:lnTo>
                <a:lnTo>
                  <a:pt x="0" y="43535"/>
                </a:lnTo>
                <a:lnTo>
                  <a:pt x="15018" y="208176"/>
                </a:lnTo>
                <a:lnTo>
                  <a:pt x="32232" y="305957"/>
                </a:lnTo>
                <a:lnTo>
                  <a:pt x="62629" y="375489"/>
                </a:lnTo>
                <a:lnTo>
                  <a:pt x="117195" y="455383"/>
                </a:lnTo>
                <a:lnTo>
                  <a:pt x="183952" y="532969"/>
                </a:lnTo>
                <a:lnTo>
                  <a:pt x="239410" y="576341"/>
                </a:lnTo>
                <a:lnTo>
                  <a:pt x="277290" y="595229"/>
                </a:lnTo>
                <a:lnTo>
                  <a:pt x="291312" y="599363"/>
                </a:lnTo>
                <a:lnTo>
                  <a:pt x="291312"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9" name="Google Shape;69;p8">
            <a:extLst>
              <a:ext uri="{FF2B5EF4-FFF2-40B4-BE49-F238E27FC236}">
                <a16:creationId xmlns:a16="http://schemas.microsoft.com/office/drawing/2014/main" id="{AB8991A5-9D97-6D39-DB88-DA369CE55853}"/>
              </a:ext>
            </a:extLst>
          </p:cNvPr>
          <p:cNvSpPr/>
          <p:nvPr/>
        </p:nvSpPr>
        <p:spPr>
          <a:xfrm>
            <a:off x="906170" y="744788"/>
            <a:ext cx="291465" cy="599440"/>
          </a:xfrm>
          <a:custGeom>
            <a:avLst/>
            <a:gdLst/>
            <a:ahLst/>
            <a:cxnLst/>
            <a:rect l="l" t="t" r="r" b="b"/>
            <a:pathLst>
              <a:path w="291465" h="599440" extrusionOk="0">
                <a:moveTo>
                  <a:pt x="0" y="0"/>
                </a:moveTo>
                <a:lnTo>
                  <a:pt x="0" y="599363"/>
                </a:lnTo>
                <a:lnTo>
                  <a:pt x="14021" y="595229"/>
                </a:lnTo>
                <a:lnTo>
                  <a:pt x="51901" y="576341"/>
                </a:lnTo>
                <a:lnTo>
                  <a:pt x="107359" y="532969"/>
                </a:lnTo>
                <a:lnTo>
                  <a:pt x="174117" y="455383"/>
                </a:lnTo>
                <a:lnTo>
                  <a:pt x="228683" y="375489"/>
                </a:lnTo>
                <a:lnTo>
                  <a:pt x="259079" y="305957"/>
                </a:lnTo>
                <a:lnTo>
                  <a:pt x="276294" y="208176"/>
                </a:lnTo>
                <a:lnTo>
                  <a:pt x="291312" y="43535"/>
                </a:lnTo>
                <a:lnTo>
                  <a:pt x="268553" y="36733"/>
                </a:lnTo>
                <a:lnTo>
                  <a:pt x="206344" y="21767"/>
                </a:lnTo>
                <a:lnTo>
                  <a:pt x="113792" y="6802"/>
                </a:lnTo>
                <a:lnTo>
                  <a:pt x="0" y="0"/>
                </a:lnTo>
                <a:close/>
              </a:path>
            </a:pathLst>
          </a:custGeom>
          <a:solidFill>
            <a:srgbClr val="E9436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0" name="Google Shape;70;p8">
            <a:extLst>
              <a:ext uri="{FF2B5EF4-FFF2-40B4-BE49-F238E27FC236}">
                <a16:creationId xmlns:a16="http://schemas.microsoft.com/office/drawing/2014/main" id="{1A92E491-2B57-F2EC-3E9D-76631CAFAA7A}"/>
              </a:ext>
            </a:extLst>
          </p:cNvPr>
          <p:cNvSpPr/>
          <p:nvPr/>
        </p:nvSpPr>
        <p:spPr>
          <a:xfrm>
            <a:off x="705891" y="838437"/>
            <a:ext cx="200660" cy="412115"/>
          </a:xfrm>
          <a:custGeom>
            <a:avLst/>
            <a:gdLst/>
            <a:ahLst/>
            <a:cxnLst/>
            <a:rect l="l" t="t" r="r" b="b"/>
            <a:pathLst>
              <a:path w="200659" h="412115" extrusionOk="0">
                <a:moveTo>
                  <a:pt x="200278" y="0"/>
                </a:moveTo>
                <a:lnTo>
                  <a:pt x="122045" y="4677"/>
                </a:lnTo>
                <a:lnTo>
                  <a:pt x="58415" y="14966"/>
                </a:lnTo>
                <a:lnTo>
                  <a:pt x="15646" y="25256"/>
                </a:lnTo>
                <a:lnTo>
                  <a:pt x="0" y="29933"/>
                </a:lnTo>
                <a:lnTo>
                  <a:pt x="10324" y="143121"/>
                </a:lnTo>
                <a:lnTo>
                  <a:pt x="22158" y="210345"/>
                </a:lnTo>
                <a:lnTo>
                  <a:pt x="43055" y="258149"/>
                </a:lnTo>
                <a:lnTo>
                  <a:pt x="80568" y="313080"/>
                </a:lnTo>
                <a:lnTo>
                  <a:pt x="126469" y="366420"/>
                </a:lnTo>
                <a:lnTo>
                  <a:pt x="164598" y="396238"/>
                </a:lnTo>
                <a:lnTo>
                  <a:pt x="200278" y="412064"/>
                </a:lnTo>
                <a:lnTo>
                  <a:pt x="200278" y="0"/>
                </a:lnTo>
                <a:close/>
              </a:path>
            </a:pathLst>
          </a:custGeom>
          <a:solidFill>
            <a:srgbClr val="87B5B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1" name="Google Shape;71;p8">
            <a:extLst>
              <a:ext uri="{FF2B5EF4-FFF2-40B4-BE49-F238E27FC236}">
                <a16:creationId xmlns:a16="http://schemas.microsoft.com/office/drawing/2014/main" id="{E4902E45-5F3D-4F45-39EB-1B15D54A0228}"/>
              </a:ext>
            </a:extLst>
          </p:cNvPr>
          <p:cNvSpPr/>
          <p:nvPr/>
        </p:nvSpPr>
        <p:spPr>
          <a:xfrm>
            <a:off x="906170" y="838437"/>
            <a:ext cx="200660" cy="412115"/>
          </a:xfrm>
          <a:custGeom>
            <a:avLst/>
            <a:gdLst/>
            <a:ahLst/>
            <a:cxnLst/>
            <a:rect l="l" t="t" r="r" b="b"/>
            <a:pathLst>
              <a:path w="200659" h="412115" extrusionOk="0">
                <a:moveTo>
                  <a:pt x="0" y="0"/>
                </a:moveTo>
                <a:lnTo>
                  <a:pt x="0" y="412064"/>
                </a:lnTo>
                <a:lnTo>
                  <a:pt x="9639" y="409222"/>
                </a:lnTo>
                <a:lnTo>
                  <a:pt x="73809" y="366420"/>
                </a:lnTo>
                <a:lnTo>
                  <a:pt x="119710" y="313080"/>
                </a:lnTo>
                <a:lnTo>
                  <a:pt x="157223" y="258149"/>
                </a:lnTo>
                <a:lnTo>
                  <a:pt x="178120" y="210345"/>
                </a:lnTo>
                <a:lnTo>
                  <a:pt x="189954" y="143121"/>
                </a:lnTo>
                <a:lnTo>
                  <a:pt x="200279" y="29933"/>
                </a:lnTo>
                <a:lnTo>
                  <a:pt x="184632" y="25256"/>
                </a:lnTo>
                <a:lnTo>
                  <a:pt x="141863" y="14966"/>
                </a:lnTo>
                <a:lnTo>
                  <a:pt x="78233" y="4677"/>
                </a:lnTo>
                <a:lnTo>
                  <a:pt x="0" y="0"/>
                </a:lnTo>
                <a:close/>
              </a:path>
            </a:pathLst>
          </a:custGeom>
          <a:solidFill>
            <a:srgbClr val="C63A5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2" name="Google Shape;72;p8">
            <a:extLst>
              <a:ext uri="{FF2B5EF4-FFF2-40B4-BE49-F238E27FC236}">
                <a16:creationId xmlns:a16="http://schemas.microsoft.com/office/drawing/2014/main" id="{19436CC8-452D-5809-5C7B-A5BBD3E1A757}"/>
              </a:ext>
            </a:extLst>
          </p:cNvPr>
          <p:cNvSpPr/>
          <p:nvPr/>
        </p:nvSpPr>
        <p:spPr>
          <a:xfrm>
            <a:off x="743012" y="883423"/>
            <a:ext cx="59690" cy="50800"/>
          </a:xfrm>
          <a:custGeom>
            <a:avLst/>
            <a:gdLst/>
            <a:ahLst/>
            <a:cxnLst/>
            <a:rect l="l" t="t" r="r" b="b"/>
            <a:pathLst>
              <a:path w="59690" h="50800" extrusionOk="0">
                <a:moveTo>
                  <a:pt x="59499" y="0"/>
                </a:moveTo>
                <a:lnTo>
                  <a:pt x="36336" y="1990"/>
                </a:lnTo>
                <a:lnTo>
                  <a:pt x="17424" y="7421"/>
                </a:lnTo>
                <a:lnTo>
                  <a:pt x="4674" y="15478"/>
                </a:lnTo>
                <a:lnTo>
                  <a:pt x="0" y="25349"/>
                </a:lnTo>
                <a:lnTo>
                  <a:pt x="4674" y="35219"/>
                </a:lnTo>
                <a:lnTo>
                  <a:pt x="17424" y="43276"/>
                </a:lnTo>
                <a:lnTo>
                  <a:pt x="36336" y="48707"/>
                </a:lnTo>
                <a:lnTo>
                  <a:pt x="59499" y="50698"/>
                </a:lnTo>
                <a:lnTo>
                  <a:pt x="59499" y="47015"/>
                </a:lnTo>
                <a:lnTo>
                  <a:pt x="43160" y="45107"/>
                </a:lnTo>
                <a:lnTo>
                  <a:pt x="31249" y="40120"/>
                </a:lnTo>
                <a:lnTo>
                  <a:pt x="23961" y="33165"/>
                </a:lnTo>
                <a:lnTo>
                  <a:pt x="21488" y="25349"/>
                </a:lnTo>
                <a:lnTo>
                  <a:pt x="23961" y="17534"/>
                </a:lnTo>
                <a:lnTo>
                  <a:pt x="31249" y="10583"/>
                </a:lnTo>
                <a:lnTo>
                  <a:pt x="43160" y="5602"/>
                </a:lnTo>
                <a:lnTo>
                  <a:pt x="59499" y="3695"/>
                </a:lnTo>
                <a:lnTo>
                  <a:pt x="59499"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3" name="Google Shape;73;p8">
            <a:extLst>
              <a:ext uri="{FF2B5EF4-FFF2-40B4-BE49-F238E27FC236}">
                <a16:creationId xmlns:a16="http://schemas.microsoft.com/office/drawing/2014/main" id="{79CD86AB-A3B5-7CE4-5FE5-73A46866CBCC}"/>
              </a:ext>
            </a:extLst>
          </p:cNvPr>
          <p:cNvSpPr/>
          <p:nvPr/>
        </p:nvSpPr>
        <p:spPr>
          <a:xfrm>
            <a:off x="803574" y="875198"/>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4" name="Google Shape;74;p8">
            <a:extLst>
              <a:ext uri="{FF2B5EF4-FFF2-40B4-BE49-F238E27FC236}">
                <a16:creationId xmlns:a16="http://schemas.microsoft.com/office/drawing/2014/main" id="{FE4F3EAD-D28D-EA03-30E3-CD1FF3912C97}"/>
              </a:ext>
            </a:extLst>
          </p:cNvPr>
          <p:cNvSpPr/>
          <p:nvPr/>
        </p:nvSpPr>
        <p:spPr>
          <a:xfrm>
            <a:off x="806500" y="875200"/>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5" name="Google Shape;75;p8">
            <a:extLst>
              <a:ext uri="{FF2B5EF4-FFF2-40B4-BE49-F238E27FC236}">
                <a16:creationId xmlns:a16="http://schemas.microsoft.com/office/drawing/2014/main" id="{D79B229B-C1F7-E068-576D-B2696F9B6EE3}"/>
              </a:ext>
            </a:extLst>
          </p:cNvPr>
          <p:cNvSpPr/>
          <p:nvPr/>
        </p:nvSpPr>
        <p:spPr>
          <a:xfrm>
            <a:off x="829716" y="895699"/>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698"/>
                </a:lnTo>
                <a:lnTo>
                  <a:pt x="23162" y="48707"/>
                </a:lnTo>
                <a:lnTo>
                  <a:pt x="42075" y="43276"/>
                </a:lnTo>
                <a:lnTo>
                  <a:pt x="54824" y="35219"/>
                </a:lnTo>
                <a:lnTo>
                  <a:pt x="59499" y="25349"/>
                </a:lnTo>
                <a:lnTo>
                  <a:pt x="54824" y="15478"/>
                </a:lnTo>
                <a:lnTo>
                  <a:pt x="42075" y="7421"/>
                </a:lnTo>
                <a:lnTo>
                  <a:pt x="23162" y="1990"/>
                </a:lnTo>
                <a:lnTo>
                  <a:pt x="0"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6" name="Google Shape;76;p8">
            <a:extLst>
              <a:ext uri="{FF2B5EF4-FFF2-40B4-BE49-F238E27FC236}">
                <a16:creationId xmlns:a16="http://schemas.microsoft.com/office/drawing/2014/main" id="{4D6CA285-7A37-9959-45DC-8020BA2B0CAD}"/>
              </a:ext>
            </a:extLst>
          </p:cNvPr>
          <p:cNvSpPr/>
          <p:nvPr/>
        </p:nvSpPr>
        <p:spPr>
          <a:xfrm>
            <a:off x="828654" y="887477"/>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7" name="Google Shape;77;p8">
            <a:extLst>
              <a:ext uri="{FF2B5EF4-FFF2-40B4-BE49-F238E27FC236}">
                <a16:creationId xmlns:a16="http://schemas.microsoft.com/office/drawing/2014/main" id="{A49F58E1-EBAF-5D9F-2DB5-C4767E703E97}"/>
              </a:ext>
            </a:extLst>
          </p:cNvPr>
          <p:cNvSpPr/>
          <p:nvPr/>
        </p:nvSpPr>
        <p:spPr>
          <a:xfrm>
            <a:off x="825728" y="883169"/>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8" name="Google Shape;78;p8">
            <a:extLst>
              <a:ext uri="{FF2B5EF4-FFF2-40B4-BE49-F238E27FC236}">
                <a16:creationId xmlns:a16="http://schemas.microsoft.com/office/drawing/2014/main" id="{EC544424-762D-DFCB-D074-D3643E721579}"/>
              </a:ext>
            </a:extLst>
          </p:cNvPr>
          <p:cNvSpPr/>
          <p:nvPr/>
        </p:nvSpPr>
        <p:spPr>
          <a:xfrm>
            <a:off x="924408" y="939198"/>
            <a:ext cx="59690" cy="50800"/>
          </a:xfrm>
          <a:custGeom>
            <a:avLst/>
            <a:gdLst/>
            <a:ahLst/>
            <a:cxnLst/>
            <a:rect l="l" t="t" r="r" b="b"/>
            <a:pathLst>
              <a:path w="59690" h="50800" extrusionOk="0">
                <a:moveTo>
                  <a:pt x="59499" y="0"/>
                </a:moveTo>
                <a:lnTo>
                  <a:pt x="36342" y="1992"/>
                </a:lnTo>
                <a:lnTo>
                  <a:pt x="17429" y="7426"/>
                </a:lnTo>
                <a:lnTo>
                  <a:pt x="4676" y="15484"/>
                </a:lnTo>
                <a:lnTo>
                  <a:pt x="0" y="25349"/>
                </a:lnTo>
                <a:lnTo>
                  <a:pt x="4676" y="35221"/>
                </a:lnTo>
                <a:lnTo>
                  <a:pt x="17429" y="43283"/>
                </a:lnTo>
                <a:lnTo>
                  <a:pt x="36342" y="48718"/>
                </a:lnTo>
                <a:lnTo>
                  <a:pt x="59499" y="50711"/>
                </a:lnTo>
                <a:lnTo>
                  <a:pt x="59499" y="47015"/>
                </a:lnTo>
                <a:lnTo>
                  <a:pt x="43160" y="45107"/>
                </a:lnTo>
                <a:lnTo>
                  <a:pt x="31249" y="40120"/>
                </a:lnTo>
                <a:lnTo>
                  <a:pt x="23961" y="33165"/>
                </a:lnTo>
                <a:lnTo>
                  <a:pt x="21488" y="25349"/>
                </a:lnTo>
                <a:lnTo>
                  <a:pt x="23961" y="17540"/>
                </a:lnTo>
                <a:lnTo>
                  <a:pt x="31249" y="10588"/>
                </a:lnTo>
                <a:lnTo>
                  <a:pt x="43160" y="5603"/>
                </a:lnTo>
                <a:lnTo>
                  <a:pt x="59499" y="3695"/>
                </a:lnTo>
                <a:lnTo>
                  <a:pt x="59499"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9" name="Google Shape;79;p8">
            <a:extLst>
              <a:ext uri="{FF2B5EF4-FFF2-40B4-BE49-F238E27FC236}">
                <a16:creationId xmlns:a16="http://schemas.microsoft.com/office/drawing/2014/main" id="{FCB3FEED-1803-F911-AB13-BEBBCD1CA614}"/>
              </a:ext>
            </a:extLst>
          </p:cNvPr>
          <p:cNvSpPr/>
          <p:nvPr/>
        </p:nvSpPr>
        <p:spPr>
          <a:xfrm>
            <a:off x="984970" y="930976"/>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0" name="Google Shape;80;p8">
            <a:extLst>
              <a:ext uri="{FF2B5EF4-FFF2-40B4-BE49-F238E27FC236}">
                <a16:creationId xmlns:a16="http://schemas.microsoft.com/office/drawing/2014/main" id="{65898F8C-ABE8-9122-09A0-63B6317C9769}"/>
              </a:ext>
            </a:extLst>
          </p:cNvPr>
          <p:cNvSpPr/>
          <p:nvPr/>
        </p:nvSpPr>
        <p:spPr>
          <a:xfrm>
            <a:off x="987893" y="930977"/>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1" name="Google Shape;81;p8">
            <a:extLst>
              <a:ext uri="{FF2B5EF4-FFF2-40B4-BE49-F238E27FC236}">
                <a16:creationId xmlns:a16="http://schemas.microsoft.com/office/drawing/2014/main" id="{96A2C1E0-C63B-9662-2F32-B00E1924F186}"/>
              </a:ext>
            </a:extLst>
          </p:cNvPr>
          <p:cNvSpPr/>
          <p:nvPr/>
        </p:nvSpPr>
        <p:spPr>
          <a:xfrm>
            <a:off x="1011111" y="951473"/>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711"/>
                </a:lnTo>
                <a:lnTo>
                  <a:pt x="23157" y="48718"/>
                </a:lnTo>
                <a:lnTo>
                  <a:pt x="42070" y="43283"/>
                </a:lnTo>
                <a:lnTo>
                  <a:pt x="54822" y="35221"/>
                </a:lnTo>
                <a:lnTo>
                  <a:pt x="59499" y="25349"/>
                </a:lnTo>
                <a:lnTo>
                  <a:pt x="54822" y="15484"/>
                </a:lnTo>
                <a:lnTo>
                  <a:pt x="42070" y="7426"/>
                </a:lnTo>
                <a:lnTo>
                  <a:pt x="23157" y="1992"/>
                </a:lnTo>
                <a:lnTo>
                  <a:pt x="0"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2" name="Google Shape;82;p8">
            <a:extLst>
              <a:ext uri="{FF2B5EF4-FFF2-40B4-BE49-F238E27FC236}">
                <a16:creationId xmlns:a16="http://schemas.microsoft.com/office/drawing/2014/main" id="{D94C6601-D7F2-3C78-B98D-17E574A2EB87}"/>
              </a:ext>
            </a:extLst>
          </p:cNvPr>
          <p:cNvSpPr/>
          <p:nvPr/>
        </p:nvSpPr>
        <p:spPr>
          <a:xfrm>
            <a:off x="1010050" y="943251"/>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3" name="Google Shape;83;p8">
            <a:extLst>
              <a:ext uri="{FF2B5EF4-FFF2-40B4-BE49-F238E27FC236}">
                <a16:creationId xmlns:a16="http://schemas.microsoft.com/office/drawing/2014/main" id="{05EB7B30-E7EC-CDC5-67C1-23A19FA3DF23}"/>
              </a:ext>
            </a:extLst>
          </p:cNvPr>
          <p:cNvSpPr/>
          <p:nvPr/>
        </p:nvSpPr>
        <p:spPr>
          <a:xfrm>
            <a:off x="1007125" y="938945"/>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4" name="Google Shape;84;p8">
            <a:extLst>
              <a:ext uri="{FF2B5EF4-FFF2-40B4-BE49-F238E27FC236}">
                <a16:creationId xmlns:a16="http://schemas.microsoft.com/office/drawing/2014/main" id="{8C9FA74A-51BB-CEBE-33CF-8F0208B77FB8}"/>
              </a:ext>
            </a:extLst>
          </p:cNvPr>
          <p:cNvSpPr/>
          <p:nvPr/>
        </p:nvSpPr>
        <p:spPr>
          <a:xfrm>
            <a:off x="904871" y="754905"/>
            <a:ext cx="289560" cy="43815"/>
          </a:xfrm>
          <a:custGeom>
            <a:avLst/>
            <a:gdLst/>
            <a:ahLst/>
            <a:cxnLst/>
            <a:rect l="l" t="t" r="r" b="b"/>
            <a:pathLst>
              <a:path w="289559" h="43815" extrusionOk="0">
                <a:moveTo>
                  <a:pt x="289433" y="43243"/>
                </a:moveTo>
                <a:lnTo>
                  <a:pt x="212551" y="18243"/>
                </a:lnTo>
                <a:lnTo>
                  <a:pt x="156775" y="5405"/>
                </a:lnTo>
                <a:lnTo>
                  <a:pt x="94969" y="675"/>
                </a:lnTo>
                <a:lnTo>
                  <a:pt x="0" y="0"/>
                </a:lnTo>
              </a:path>
            </a:pathLst>
          </a:custGeom>
          <a:noFill/>
          <a:ln w="18275" cap="flat" cmpd="sng">
            <a:solidFill>
              <a:srgbClr val="BC3854"/>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5" name="Google Shape;85;p8">
            <a:extLst>
              <a:ext uri="{FF2B5EF4-FFF2-40B4-BE49-F238E27FC236}">
                <a16:creationId xmlns:a16="http://schemas.microsoft.com/office/drawing/2014/main" id="{575330D7-855D-45A3-1C6C-2F9DD392163C}"/>
              </a:ext>
            </a:extLst>
          </p:cNvPr>
          <p:cNvSpPr/>
          <p:nvPr/>
        </p:nvSpPr>
        <p:spPr>
          <a:xfrm>
            <a:off x="615441" y="754903"/>
            <a:ext cx="289560" cy="43815"/>
          </a:xfrm>
          <a:custGeom>
            <a:avLst/>
            <a:gdLst/>
            <a:ahLst/>
            <a:cxnLst/>
            <a:rect l="l" t="t" r="r" b="b"/>
            <a:pathLst>
              <a:path w="289559" h="43815" extrusionOk="0">
                <a:moveTo>
                  <a:pt x="289433" y="0"/>
                </a:moveTo>
                <a:lnTo>
                  <a:pt x="176373" y="6756"/>
                </a:lnTo>
                <a:lnTo>
                  <a:pt x="84418" y="21621"/>
                </a:lnTo>
                <a:lnTo>
                  <a:pt x="22612" y="36486"/>
                </a:lnTo>
                <a:lnTo>
                  <a:pt x="0" y="43243"/>
                </a:lnTo>
              </a:path>
            </a:pathLst>
          </a:custGeom>
          <a:noFill/>
          <a:ln w="18275" cap="flat" cmpd="sng">
            <a:solidFill>
              <a:srgbClr val="81ADAA"/>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6" name="Google Shape;86;p8">
            <a:extLst>
              <a:ext uri="{FF2B5EF4-FFF2-40B4-BE49-F238E27FC236}">
                <a16:creationId xmlns:a16="http://schemas.microsoft.com/office/drawing/2014/main" id="{B8954AAD-7CC9-D75E-F39E-D8E78E6A6284}"/>
              </a:ext>
            </a:extLst>
          </p:cNvPr>
          <p:cNvSpPr/>
          <p:nvPr/>
        </p:nvSpPr>
        <p:spPr>
          <a:xfrm>
            <a:off x="616468" y="786751"/>
            <a:ext cx="290195" cy="555625"/>
          </a:xfrm>
          <a:custGeom>
            <a:avLst/>
            <a:gdLst/>
            <a:ahLst/>
            <a:cxnLst/>
            <a:rect l="l" t="t" r="r" b="b"/>
            <a:pathLst>
              <a:path w="290194" h="555625" extrusionOk="0">
                <a:moveTo>
                  <a:pt x="0" y="0"/>
                </a:moveTo>
                <a:lnTo>
                  <a:pt x="15016" y="165450"/>
                </a:lnTo>
                <a:lnTo>
                  <a:pt x="32172" y="263567"/>
                </a:lnTo>
                <a:lnTo>
                  <a:pt x="62400" y="333021"/>
                </a:lnTo>
                <a:lnTo>
                  <a:pt x="116636" y="412483"/>
                </a:lnTo>
                <a:lnTo>
                  <a:pt x="182993" y="489600"/>
                </a:lnTo>
                <a:lnTo>
                  <a:pt x="238115" y="532707"/>
                </a:lnTo>
                <a:lnTo>
                  <a:pt x="275763" y="551479"/>
                </a:lnTo>
                <a:lnTo>
                  <a:pt x="289699" y="555586"/>
                </a:lnTo>
              </a:path>
            </a:pathLst>
          </a:custGeom>
          <a:noFill/>
          <a:ln w="9525" cap="flat" cmpd="sng">
            <a:solidFill>
              <a:srgbClr val="FDEFC6"/>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7" name="Google Shape;87;p8">
            <a:extLst>
              <a:ext uri="{FF2B5EF4-FFF2-40B4-BE49-F238E27FC236}">
                <a16:creationId xmlns:a16="http://schemas.microsoft.com/office/drawing/2014/main" id="{3DA9C849-A833-CF2D-2B1F-BB8D1D5DC5EC}"/>
              </a:ext>
            </a:extLst>
          </p:cNvPr>
          <p:cNvSpPr/>
          <p:nvPr/>
        </p:nvSpPr>
        <p:spPr>
          <a:xfrm>
            <a:off x="906170" y="786745"/>
            <a:ext cx="289560" cy="555625"/>
          </a:xfrm>
          <a:custGeom>
            <a:avLst/>
            <a:gdLst/>
            <a:ahLst/>
            <a:cxnLst/>
            <a:rect l="l" t="t" r="r" b="b"/>
            <a:pathLst>
              <a:path w="289559" h="555625" extrusionOk="0">
                <a:moveTo>
                  <a:pt x="0" y="555586"/>
                </a:moveTo>
                <a:lnTo>
                  <a:pt x="47638" y="545864"/>
                </a:lnTo>
                <a:lnTo>
                  <a:pt x="81545" y="527716"/>
                </a:lnTo>
                <a:lnTo>
                  <a:pt x="117945" y="487728"/>
                </a:lnTo>
                <a:lnTo>
                  <a:pt x="173062" y="412483"/>
                </a:lnTo>
                <a:lnTo>
                  <a:pt x="230554" y="293275"/>
                </a:lnTo>
                <a:lnTo>
                  <a:pt x="266184" y="157568"/>
                </a:lnTo>
                <a:lnTo>
                  <a:pt x="284342" y="46198"/>
                </a:lnTo>
                <a:lnTo>
                  <a:pt x="289420" y="0"/>
                </a:lnTo>
              </a:path>
            </a:pathLst>
          </a:custGeom>
          <a:noFill/>
          <a:ln w="9525" cap="flat" cmpd="sng">
            <a:solidFill>
              <a:srgbClr val="C5B27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8" name="Google Shape;88;p8">
            <a:extLst>
              <a:ext uri="{FF2B5EF4-FFF2-40B4-BE49-F238E27FC236}">
                <a16:creationId xmlns:a16="http://schemas.microsoft.com/office/drawing/2014/main" id="{B518A323-4714-B922-6B5B-38EAAF0C1C13}"/>
              </a:ext>
            </a:extLst>
          </p:cNvPr>
          <p:cNvSpPr/>
          <p:nvPr/>
        </p:nvSpPr>
        <p:spPr>
          <a:xfrm>
            <a:off x="612278" y="743164"/>
            <a:ext cx="588010" cy="52069"/>
          </a:xfrm>
          <a:custGeom>
            <a:avLst/>
            <a:gdLst/>
            <a:ahLst/>
            <a:cxnLst/>
            <a:rect l="l" t="t" r="r" b="b"/>
            <a:pathLst>
              <a:path w="588010" h="52070" extrusionOk="0">
                <a:moveTo>
                  <a:pt x="293890" y="0"/>
                </a:moveTo>
                <a:lnTo>
                  <a:pt x="179090" y="6861"/>
                </a:lnTo>
                <a:lnTo>
                  <a:pt x="85718" y="21958"/>
                </a:lnTo>
                <a:lnTo>
                  <a:pt x="22960" y="37054"/>
                </a:lnTo>
                <a:lnTo>
                  <a:pt x="0" y="43916"/>
                </a:lnTo>
                <a:lnTo>
                  <a:pt x="10147" y="51777"/>
                </a:lnTo>
                <a:lnTo>
                  <a:pt x="85511" y="27262"/>
                </a:lnTo>
                <a:lnTo>
                  <a:pt x="140188" y="14673"/>
                </a:lnTo>
                <a:lnTo>
                  <a:pt x="200781" y="10035"/>
                </a:lnTo>
                <a:lnTo>
                  <a:pt x="469948" y="9372"/>
                </a:lnTo>
                <a:lnTo>
                  <a:pt x="453080" y="5489"/>
                </a:lnTo>
                <a:lnTo>
                  <a:pt x="390322" y="686"/>
                </a:lnTo>
                <a:lnTo>
                  <a:pt x="293890" y="0"/>
                </a:lnTo>
                <a:close/>
              </a:path>
              <a:path w="588010" h="52070" extrusionOk="0">
                <a:moveTo>
                  <a:pt x="469948" y="9372"/>
                </a:moveTo>
                <a:lnTo>
                  <a:pt x="293890" y="9372"/>
                </a:lnTo>
                <a:lnTo>
                  <a:pt x="404734" y="15998"/>
                </a:lnTo>
                <a:lnTo>
                  <a:pt x="494885" y="30575"/>
                </a:lnTo>
                <a:lnTo>
                  <a:pt x="555478" y="45152"/>
                </a:lnTo>
                <a:lnTo>
                  <a:pt x="577646" y="51777"/>
                </a:lnTo>
                <a:lnTo>
                  <a:pt x="587781" y="43916"/>
                </a:lnTo>
                <a:lnTo>
                  <a:pt x="509715" y="18527"/>
                </a:lnTo>
                <a:lnTo>
                  <a:pt x="469948" y="9372"/>
                </a:lnTo>
                <a:close/>
              </a:path>
            </a:pathLst>
          </a:custGeom>
          <a:solidFill>
            <a:srgbClr val="69590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9" name="Google Shape;89;p8">
            <a:extLst>
              <a:ext uri="{FF2B5EF4-FFF2-40B4-BE49-F238E27FC236}">
                <a16:creationId xmlns:a16="http://schemas.microsoft.com/office/drawing/2014/main" id="{6B98C65C-2C82-F429-A4E8-6C4A63F22A2E}"/>
              </a:ext>
            </a:extLst>
          </p:cNvPr>
          <p:cNvSpPr/>
          <p:nvPr/>
        </p:nvSpPr>
        <p:spPr>
          <a:xfrm>
            <a:off x="569511" y="1066960"/>
            <a:ext cx="669875" cy="109937"/>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1" name="Google Shape;91;p8">
            <a:extLst>
              <a:ext uri="{FF2B5EF4-FFF2-40B4-BE49-F238E27FC236}">
                <a16:creationId xmlns:a16="http://schemas.microsoft.com/office/drawing/2014/main" id="{E9D023CF-7813-B868-3F30-82DB83A1111F}"/>
              </a:ext>
            </a:extLst>
          </p:cNvPr>
          <p:cNvSpPr txBox="1"/>
          <p:nvPr/>
        </p:nvSpPr>
        <p:spPr>
          <a:xfrm>
            <a:off x="397390" y="1401585"/>
            <a:ext cx="1014094" cy="543739"/>
          </a:xfrm>
          <a:prstGeom prst="rect">
            <a:avLst/>
          </a:prstGeom>
          <a:noFill/>
          <a:ln>
            <a:noFill/>
          </a:ln>
        </p:spPr>
        <p:txBody>
          <a:bodyPr spcFirstLastPara="1" wrap="square" lIns="0" tIns="12700" rIns="0" bIns="0" anchor="t"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rgbClr val="928989"/>
                </a:solidFill>
                <a:latin typeface="Lato"/>
                <a:ea typeface="Lato"/>
                <a:cs typeface="Lato"/>
                <a:sym typeface="Lato"/>
              </a:rPr>
              <a:t>Penny Price Academy</a:t>
            </a:r>
            <a:endParaRPr sz="800" b="0" i="0" u="none" strike="noStrike" cap="none">
              <a:solidFill>
                <a:schemeClr val="dk1"/>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endParaRPr sz="800" b="1" i="0" u="none" strike="noStrike" cap="none">
              <a:solidFill>
                <a:srgbClr val="4F4B4D"/>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r>
              <a:rPr lang="en-GB" sz="800" b="1" i="0" u="none" strike="noStrike" cap="none">
                <a:solidFill>
                  <a:schemeClr val="tx1"/>
                </a:solidFill>
                <a:latin typeface="Lato"/>
                <a:ea typeface="Lato"/>
                <a:cs typeface="Lato"/>
                <a:sym typeface="Lato"/>
              </a:rPr>
              <a:t>Saturday Club</a:t>
            </a:r>
          </a:p>
          <a:p>
            <a:pPr marL="0" marR="0" lvl="0" indent="0" algn="ctr" rtl="0">
              <a:lnSpc>
                <a:spcPct val="100000"/>
              </a:lnSpc>
              <a:spcBef>
                <a:spcPts val="100"/>
              </a:spcBef>
              <a:spcAft>
                <a:spcPts val="0"/>
              </a:spcAft>
              <a:buClr>
                <a:srgbClr val="000000"/>
              </a:buClr>
              <a:buSzPts val="800"/>
              <a:buFont typeface="Arial"/>
              <a:buNone/>
            </a:pPr>
            <a:r>
              <a:rPr lang="en-GB" sz="800" b="1">
                <a:solidFill>
                  <a:schemeClr val="tx1"/>
                </a:solidFill>
                <a:latin typeface="Lato"/>
                <a:ea typeface="Lato"/>
                <a:cs typeface="Lato"/>
                <a:sym typeface="Lato"/>
              </a:rPr>
              <a:t>November 2024</a:t>
            </a:r>
            <a:endParaRPr sz="800" b="0" i="0" u="none" strike="noStrike" cap="none">
              <a:solidFill>
                <a:schemeClr val="tx1"/>
              </a:solidFill>
              <a:latin typeface="Lato Black"/>
              <a:ea typeface="Lato Black"/>
              <a:cs typeface="Lato Black"/>
              <a:sym typeface="Lato Black"/>
            </a:endParaRPr>
          </a:p>
        </p:txBody>
      </p:sp>
      <p:sp>
        <p:nvSpPr>
          <p:cNvPr id="92" name="Google Shape;92;p8">
            <a:extLst>
              <a:ext uri="{FF2B5EF4-FFF2-40B4-BE49-F238E27FC236}">
                <a16:creationId xmlns:a16="http://schemas.microsoft.com/office/drawing/2014/main" id="{7819A9AC-A07B-E418-CF41-AB3857B026E8}"/>
              </a:ext>
            </a:extLst>
          </p:cNvPr>
          <p:cNvSpPr txBox="1"/>
          <p:nvPr/>
        </p:nvSpPr>
        <p:spPr>
          <a:xfrm>
            <a:off x="1922589" y="1337657"/>
            <a:ext cx="6848222" cy="4524275"/>
          </a:xfrm>
          <a:prstGeom prst="rect">
            <a:avLst/>
          </a:prstGeom>
          <a:noFill/>
          <a:ln>
            <a:noFill/>
          </a:ln>
        </p:spPr>
        <p:txBody>
          <a:bodyPr spcFirstLastPara="1" wrap="square" lIns="91425" tIns="45700" rIns="91425" bIns="45700" anchor="t" anchorCtr="0">
            <a:spAutoFit/>
          </a:bodyPr>
          <a:lstStyle/>
          <a:p>
            <a:pPr marL="82035" lvl="0" algn="l" rtl="0">
              <a:spcBef>
                <a:spcPts val="0"/>
              </a:spcBef>
              <a:spcAft>
                <a:spcPts val="0"/>
              </a:spcAft>
              <a:buSzPts val="2308"/>
            </a:pPr>
            <a:r>
              <a:rPr lang="en-GB" sz="2400">
                <a:latin typeface="Lato" panose="020F0502020204030203" pitchFamily="34" charset="0"/>
                <a:ea typeface="Lato" panose="020F0502020204030203" pitchFamily="34" charset="0"/>
                <a:cs typeface="Lato" panose="020F0502020204030203" pitchFamily="34" charset="0"/>
              </a:rPr>
              <a:t>Is one of the most common mental health problems for males of ALL ages.  </a:t>
            </a:r>
          </a:p>
          <a:p>
            <a:pPr marL="82035" lvl="0" algn="l" rtl="0">
              <a:spcBef>
                <a:spcPts val="0"/>
              </a:spcBef>
              <a:spcAft>
                <a:spcPts val="0"/>
              </a:spcAft>
              <a:buSzPts val="2308"/>
            </a:pPr>
            <a:endParaRPr lang="en-GB" sz="2400">
              <a:latin typeface="Lato" panose="020F0502020204030203" pitchFamily="34" charset="0"/>
              <a:ea typeface="Lato" panose="020F0502020204030203" pitchFamily="34" charset="0"/>
              <a:cs typeface="Lato" panose="020F0502020204030203" pitchFamily="34" charset="0"/>
            </a:endParaRPr>
          </a:p>
          <a:p>
            <a:pPr marL="82035" lvl="0" algn="l" rtl="0">
              <a:spcBef>
                <a:spcPts val="0"/>
              </a:spcBef>
              <a:spcAft>
                <a:spcPts val="0"/>
              </a:spcAft>
              <a:buSzPts val="2308"/>
            </a:pPr>
            <a:endParaRPr lang="en-GB" sz="2400">
              <a:latin typeface="Lato" panose="020F0502020204030203" pitchFamily="34" charset="0"/>
              <a:ea typeface="Lato" panose="020F0502020204030203" pitchFamily="34" charset="0"/>
              <a:cs typeface="Lato" panose="020F0502020204030203" pitchFamily="34" charset="0"/>
            </a:endParaRP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Calibri" panose="020F0502020204030204" pitchFamily="34" charset="0"/>
                <a:cs typeface="Times New Roman" panose="02020603050405020304" pitchFamily="18" charset="0"/>
              </a:rPr>
              <a:t>H</a:t>
            </a:r>
            <a:r>
              <a:rPr lang="en-GB" sz="2400">
                <a:effectLst/>
                <a:latin typeface="Lato" panose="020F0502020204030203" pitchFamily="34" charset="0"/>
                <a:ea typeface="Calibri" panose="020F0502020204030204" pitchFamily="34" charset="0"/>
                <a:cs typeface="Times New Roman" panose="02020603050405020304" pitchFamily="18" charset="0"/>
              </a:rPr>
              <a:t>igh in </a:t>
            </a:r>
            <a:r>
              <a:rPr lang="en-GB" sz="2400" err="1">
                <a:effectLst/>
                <a:latin typeface="Lato" panose="020F0502020204030203" pitchFamily="34" charset="0"/>
                <a:ea typeface="Calibri" panose="020F0502020204030204" pitchFamily="34" charset="0"/>
                <a:cs typeface="Times New Roman" panose="02020603050405020304" pitchFamily="18" charset="0"/>
              </a:rPr>
              <a:t>bornly</a:t>
            </a:r>
            <a:r>
              <a:rPr lang="en-GB" sz="2400">
                <a:effectLst/>
                <a:latin typeface="Lato" panose="020F0502020204030203" pitchFamily="34" charset="0"/>
                <a:ea typeface="Calibri" panose="020F0502020204030204" pitchFamily="34" charset="0"/>
                <a:cs typeface="Times New Roman" panose="02020603050405020304" pitchFamily="18" charset="0"/>
              </a:rPr>
              <a:t> acetate, a chemical component that promotes relaxation and calmness</a:t>
            </a:r>
            <a:endParaRPr lang="en-GB" sz="2400">
              <a:latin typeface="Lato" panose="020F0502020204030203" pitchFamily="34" charset="0"/>
              <a:ea typeface="Lato" panose="020F0502020204030203" pitchFamily="34" charset="0"/>
              <a:cs typeface="Lato" panose="020F0502020204030203" pitchFamily="34" charset="0"/>
            </a:endParaRP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Relaxing and calming to the emotions.</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Helps reduce and manage stress.</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Promotes feeling of clear and easy breathing.</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Soothes minor skin irritation </a:t>
            </a:r>
          </a:p>
          <a:p>
            <a:pPr marL="457200" indent="-375165">
              <a:buSzPts val="2308"/>
              <a:buFont typeface="Wingdings" panose="05000000000000000000" pitchFamily="2" charset="2"/>
              <a:buChar char="§"/>
            </a:pPr>
            <a:r>
              <a:rPr lang="en-GB" sz="2400">
                <a:effectLst/>
                <a:latin typeface="Lato" panose="020F0502020204030203" pitchFamily="34" charset="0"/>
                <a:ea typeface="Calibri" panose="020F0502020204030204" pitchFamily="34" charset="0"/>
                <a:cs typeface="Times New Roman" panose="02020603050405020304" pitchFamily="18" charset="0"/>
              </a:rPr>
              <a:t>Soothing relief to the skin</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p>
            <a:pPr marL="457200" lvl="0" indent="-375165" algn="l" rtl="0">
              <a:spcBef>
                <a:spcPts val="0"/>
              </a:spcBef>
              <a:spcAft>
                <a:spcPts val="0"/>
              </a:spcAft>
              <a:buSzPts val="2308"/>
              <a:buFont typeface="Wingdings" panose="05000000000000000000" pitchFamily="2" charset="2"/>
              <a:buChar char="§"/>
            </a:pPr>
            <a:endParaRPr lang="en-GB" sz="2400">
              <a:latin typeface="Lato" panose="020F0502020204030203" pitchFamily="34" charset="0"/>
              <a:ea typeface="Lato" panose="020F0502020204030203" pitchFamily="34" charset="0"/>
              <a:cs typeface="Lato" panose="020F0502020204030203" pitchFamily="34" charset="0"/>
            </a:endParaRPr>
          </a:p>
        </p:txBody>
      </p:sp>
      <p:sp>
        <p:nvSpPr>
          <p:cNvPr id="2" name="Google Shape;90;p8">
            <a:extLst>
              <a:ext uri="{FF2B5EF4-FFF2-40B4-BE49-F238E27FC236}">
                <a16:creationId xmlns:a16="http://schemas.microsoft.com/office/drawing/2014/main" id="{E6FED183-A3BA-AC24-9AB7-69F3F2C43C79}"/>
              </a:ext>
            </a:extLst>
          </p:cNvPr>
          <p:cNvSpPr txBox="1">
            <a:spLocks/>
          </p:cNvSpPr>
          <p:nvPr/>
        </p:nvSpPr>
        <p:spPr>
          <a:xfrm>
            <a:off x="2091574" y="600783"/>
            <a:ext cx="6768384" cy="443711"/>
          </a:xfrm>
          <a:prstGeom prst="rect">
            <a:avLst/>
          </a:prstGeom>
          <a:noFill/>
          <a:ln>
            <a:noFill/>
          </a:ln>
        </p:spPr>
        <p:txBody>
          <a:bodyPr spcFirstLastPara="1" wrap="square" lIns="0" tIns="1270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000" b="1" i="0" u="none" strike="noStrike" cap="none">
                <a:solidFill>
                  <a:schemeClr val="dk1"/>
                </a:solidFill>
                <a:latin typeface="Lato"/>
                <a:ea typeface="Lato"/>
                <a:cs typeface="Lato"/>
                <a:sym typeface="Lato"/>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12699"/>
            <a:r>
              <a:rPr lang="en-GB" sz="3200">
                <a:solidFill>
                  <a:srgbClr val="FF0000"/>
                </a:solidFill>
              </a:rPr>
              <a:t>Anxiety – Black Spruce</a:t>
            </a:r>
            <a:endParaRPr lang="en-GB">
              <a:solidFill>
                <a:srgbClr val="FF0000"/>
              </a:solidFill>
            </a:endParaRPr>
          </a:p>
        </p:txBody>
      </p:sp>
      <p:pic>
        <p:nvPicPr>
          <p:cNvPr id="3" name="Picture 2" descr="Free Magnolia Branches photo and picture">
            <a:extLst>
              <a:ext uri="{FF2B5EF4-FFF2-40B4-BE49-F238E27FC236}">
                <a16:creationId xmlns:a16="http://schemas.microsoft.com/office/drawing/2014/main" id="{46AC9DC2-1EA2-5DC4-05CD-3E3278BCDDC3}"/>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42826" r="41038"/>
          <a:stretch/>
        </p:blipFill>
        <p:spPr bwMode="auto">
          <a:xfrm>
            <a:off x="8890222" y="28575"/>
            <a:ext cx="1803178" cy="7562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1684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2">
          <a:extLst>
            <a:ext uri="{FF2B5EF4-FFF2-40B4-BE49-F238E27FC236}">
              <a16:creationId xmlns:a16="http://schemas.microsoft.com/office/drawing/2014/main" id="{F1772F3F-CEE9-914D-459D-DB349B7DC05C}"/>
            </a:ext>
          </a:extLst>
        </p:cNvPr>
        <p:cNvGrpSpPr/>
        <p:nvPr/>
      </p:nvGrpSpPr>
      <p:grpSpPr>
        <a:xfrm>
          <a:off x="0" y="0"/>
          <a:ext cx="0" cy="0"/>
          <a:chOff x="0" y="0"/>
          <a:chExt cx="0" cy="0"/>
        </a:xfrm>
      </p:grpSpPr>
      <p:sp>
        <p:nvSpPr>
          <p:cNvPr id="6" name="Google Shape;170;p11">
            <a:extLst>
              <a:ext uri="{FF2B5EF4-FFF2-40B4-BE49-F238E27FC236}">
                <a16:creationId xmlns:a16="http://schemas.microsoft.com/office/drawing/2014/main" id="{35E4AB6F-2CB0-EC63-C8F0-3EA4A1982708}"/>
              </a:ext>
            </a:extLst>
          </p:cNvPr>
          <p:cNvSpPr/>
          <p:nvPr/>
        </p:nvSpPr>
        <p:spPr>
          <a:xfrm>
            <a:off x="0" y="0"/>
            <a:ext cx="1803171" cy="7562850"/>
          </a:xfrm>
          <a:prstGeom prst="rect">
            <a:avLst/>
          </a:prstGeom>
          <a:solidFill>
            <a:schemeClr val="bg1">
              <a:lumMod val="9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63" name="Google Shape;63;p8">
            <a:extLst>
              <a:ext uri="{FF2B5EF4-FFF2-40B4-BE49-F238E27FC236}">
                <a16:creationId xmlns:a16="http://schemas.microsoft.com/office/drawing/2014/main" id="{C3147BF8-CDB9-8272-1D43-598C83E3BC45}"/>
              </a:ext>
            </a:extLst>
          </p:cNvPr>
          <p:cNvSpPr/>
          <p:nvPr/>
        </p:nvSpPr>
        <p:spPr>
          <a:xfrm>
            <a:off x="1803175" y="0"/>
            <a:ext cx="0" cy="2754630"/>
          </a:xfrm>
          <a:custGeom>
            <a:avLst/>
            <a:gdLst/>
            <a:ahLst/>
            <a:cxnLst/>
            <a:rect l="l" t="t" r="r" b="b"/>
            <a:pathLst>
              <a:path w="120000" h="2754630" extrusionOk="0">
                <a:moveTo>
                  <a:pt x="0" y="0"/>
                </a:moveTo>
                <a:lnTo>
                  <a:pt x="0" y="2754007"/>
                </a:lnTo>
              </a:path>
            </a:pathLst>
          </a:custGeom>
          <a:noFill/>
          <a:ln w="9525" cap="flat" cmpd="sng">
            <a:solidFill>
              <a:srgbClr val="B3B2B2"/>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4" name="Google Shape;64;p8">
            <a:extLst>
              <a:ext uri="{FF2B5EF4-FFF2-40B4-BE49-F238E27FC236}">
                <a16:creationId xmlns:a16="http://schemas.microsoft.com/office/drawing/2014/main" id="{53538E64-4C3B-97AC-F1A0-F9468DD3ADA3}"/>
              </a:ext>
            </a:extLst>
          </p:cNvPr>
          <p:cNvSpPr/>
          <p:nvPr/>
        </p:nvSpPr>
        <p:spPr>
          <a:xfrm>
            <a:off x="419163" y="540004"/>
            <a:ext cx="971143" cy="828624"/>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5" name="Google Shape;65;p8">
            <a:extLst>
              <a:ext uri="{FF2B5EF4-FFF2-40B4-BE49-F238E27FC236}">
                <a16:creationId xmlns:a16="http://schemas.microsoft.com/office/drawing/2014/main" id="{2F1A6297-6646-0C01-426E-0E1221D641DC}"/>
              </a:ext>
            </a:extLst>
          </p:cNvPr>
          <p:cNvSpPr/>
          <p:nvPr/>
        </p:nvSpPr>
        <p:spPr>
          <a:xfrm>
            <a:off x="473780" y="1215607"/>
            <a:ext cx="353060" cy="149860"/>
          </a:xfrm>
          <a:custGeom>
            <a:avLst/>
            <a:gdLst/>
            <a:ahLst/>
            <a:cxnLst/>
            <a:rect l="l" t="t" r="r" b="b"/>
            <a:pathLst>
              <a:path w="353059" h="149859" extrusionOk="0">
                <a:moveTo>
                  <a:pt x="281487" y="97696"/>
                </a:moveTo>
                <a:lnTo>
                  <a:pt x="226773" y="97696"/>
                </a:lnTo>
                <a:lnTo>
                  <a:pt x="249750" y="99118"/>
                </a:lnTo>
                <a:lnTo>
                  <a:pt x="276665" y="105540"/>
                </a:lnTo>
                <a:lnTo>
                  <a:pt x="318659" y="123635"/>
                </a:lnTo>
                <a:lnTo>
                  <a:pt x="346172" y="147327"/>
                </a:lnTo>
                <a:lnTo>
                  <a:pt x="351887" y="149791"/>
                </a:lnTo>
                <a:lnTo>
                  <a:pt x="315687" y="113550"/>
                </a:lnTo>
                <a:lnTo>
                  <a:pt x="282960" y="98071"/>
                </a:lnTo>
                <a:lnTo>
                  <a:pt x="281487" y="97696"/>
                </a:lnTo>
                <a:close/>
              </a:path>
              <a:path w="353059" h="149859" extrusionOk="0">
                <a:moveTo>
                  <a:pt x="218538" y="120835"/>
                </a:moveTo>
                <a:lnTo>
                  <a:pt x="203106" y="120835"/>
                </a:lnTo>
                <a:lnTo>
                  <a:pt x="205392" y="121825"/>
                </a:lnTo>
                <a:lnTo>
                  <a:pt x="204897" y="122968"/>
                </a:lnTo>
                <a:lnTo>
                  <a:pt x="205062" y="125750"/>
                </a:lnTo>
                <a:lnTo>
                  <a:pt x="211920" y="128696"/>
                </a:lnTo>
                <a:lnTo>
                  <a:pt x="217965" y="127248"/>
                </a:lnTo>
                <a:lnTo>
                  <a:pt x="219451" y="123819"/>
                </a:lnTo>
                <a:lnTo>
                  <a:pt x="218595" y="120888"/>
                </a:lnTo>
                <a:close/>
              </a:path>
              <a:path w="353059" h="149859" extrusionOk="0">
                <a:moveTo>
                  <a:pt x="193162" y="112478"/>
                </a:moveTo>
                <a:lnTo>
                  <a:pt x="189708" y="120479"/>
                </a:lnTo>
                <a:lnTo>
                  <a:pt x="191016" y="123743"/>
                </a:lnTo>
                <a:lnTo>
                  <a:pt x="196731" y="126207"/>
                </a:lnTo>
                <a:lnTo>
                  <a:pt x="201633" y="124264"/>
                </a:lnTo>
                <a:lnTo>
                  <a:pt x="203106" y="120835"/>
                </a:lnTo>
                <a:lnTo>
                  <a:pt x="218538" y="120835"/>
                </a:lnTo>
                <a:lnTo>
                  <a:pt x="215274" y="117783"/>
                </a:lnTo>
                <a:lnTo>
                  <a:pt x="212819" y="112821"/>
                </a:lnTo>
                <a:lnTo>
                  <a:pt x="197086" y="112821"/>
                </a:lnTo>
                <a:lnTo>
                  <a:pt x="193162" y="112478"/>
                </a:lnTo>
                <a:close/>
              </a:path>
              <a:path w="353059" h="149859" extrusionOk="0">
                <a:moveTo>
                  <a:pt x="196947" y="100565"/>
                </a:moveTo>
                <a:lnTo>
                  <a:pt x="194978" y="105137"/>
                </a:lnTo>
                <a:lnTo>
                  <a:pt x="196934" y="110040"/>
                </a:lnTo>
                <a:lnTo>
                  <a:pt x="197086" y="112821"/>
                </a:lnTo>
                <a:lnTo>
                  <a:pt x="212819" y="112821"/>
                </a:lnTo>
                <a:lnTo>
                  <a:pt x="212835" y="112478"/>
                </a:lnTo>
                <a:lnTo>
                  <a:pt x="214422" y="104033"/>
                </a:lnTo>
                <a:lnTo>
                  <a:pt x="220215" y="101061"/>
                </a:lnTo>
                <a:lnTo>
                  <a:pt x="198090" y="101061"/>
                </a:lnTo>
                <a:lnTo>
                  <a:pt x="196947" y="100565"/>
                </a:lnTo>
                <a:close/>
              </a:path>
              <a:path w="353059" h="149859" extrusionOk="0">
                <a:moveTo>
                  <a:pt x="274107" y="95816"/>
                </a:moveTo>
                <a:lnTo>
                  <a:pt x="192222" y="95816"/>
                </a:lnTo>
                <a:lnTo>
                  <a:pt x="197937" y="98279"/>
                </a:lnTo>
                <a:lnTo>
                  <a:pt x="198090" y="101061"/>
                </a:lnTo>
                <a:lnTo>
                  <a:pt x="220215" y="101061"/>
                </a:lnTo>
                <a:lnTo>
                  <a:pt x="226773" y="97696"/>
                </a:lnTo>
                <a:lnTo>
                  <a:pt x="281487" y="97696"/>
                </a:lnTo>
                <a:lnTo>
                  <a:pt x="274107" y="95816"/>
                </a:lnTo>
                <a:close/>
              </a:path>
              <a:path w="353059" h="149859" extrusionOk="0">
                <a:moveTo>
                  <a:pt x="23257" y="0"/>
                </a:moveTo>
                <a:lnTo>
                  <a:pt x="14771" y="615"/>
                </a:lnTo>
                <a:lnTo>
                  <a:pt x="7505" y="4295"/>
                </a:lnTo>
                <a:lnTo>
                  <a:pt x="2408" y="11196"/>
                </a:lnTo>
                <a:lnTo>
                  <a:pt x="0" y="32583"/>
                </a:lnTo>
                <a:lnTo>
                  <a:pt x="9563" y="50370"/>
                </a:lnTo>
                <a:lnTo>
                  <a:pt x="26334" y="64408"/>
                </a:lnTo>
                <a:lnTo>
                  <a:pt x="45550" y="74543"/>
                </a:lnTo>
                <a:lnTo>
                  <a:pt x="101636" y="93315"/>
                </a:lnTo>
                <a:lnTo>
                  <a:pt x="145632" y="99762"/>
                </a:lnTo>
                <a:lnTo>
                  <a:pt x="176255" y="98918"/>
                </a:lnTo>
                <a:lnTo>
                  <a:pt x="192222" y="95816"/>
                </a:lnTo>
                <a:lnTo>
                  <a:pt x="274107" y="95816"/>
                </a:lnTo>
                <a:lnTo>
                  <a:pt x="269776" y="94712"/>
                </a:lnTo>
                <a:lnTo>
                  <a:pt x="265635" y="93752"/>
                </a:lnTo>
                <a:lnTo>
                  <a:pt x="171853" y="93752"/>
                </a:lnTo>
                <a:lnTo>
                  <a:pt x="146647" y="93084"/>
                </a:lnTo>
                <a:lnTo>
                  <a:pt x="93811" y="81808"/>
                </a:lnTo>
                <a:lnTo>
                  <a:pt x="91526" y="77934"/>
                </a:lnTo>
                <a:lnTo>
                  <a:pt x="91686" y="77566"/>
                </a:lnTo>
                <a:lnTo>
                  <a:pt x="80843" y="77566"/>
                </a:lnTo>
                <a:lnTo>
                  <a:pt x="40741" y="62091"/>
                </a:lnTo>
                <a:lnTo>
                  <a:pt x="10795" y="30093"/>
                </a:lnTo>
                <a:lnTo>
                  <a:pt x="10767" y="29534"/>
                </a:lnTo>
                <a:lnTo>
                  <a:pt x="12174" y="26258"/>
                </a:lnTo>
                <a:lnTo>
                  <a:pt x="44151" y="26258"/>
                </a:lnTo>
                <a:lnTo>
                  <a:pt x="45287" y="22310"/>
                </a:lnTo>
                <a:lnTo>
                  <a:pt x="44764" y="14736"/>
                </a:lnTo>
                <a:lnTo>
                  <a:pt x="40624" y="7890"/>
                </a:lnTo>
                <a:lnTo>
                  <a:pt x="32012" y="2293"/>
                </a:lnTo>
                <a:lnTo>
                  <a:pt x="23257" y="0"/>
                </a:lnTo>
                <a:close/>
              </a:path>
              <a:path w="353059" h="149859" extrusionOk="0">
                <a:moveTo>
                  <a:pt x="215749" y="84805"/>
                </a:moveTo>
                <a:lnTo>
                  <a:pt x="169870" y="84805"/>
                </a:lnTo>
                <a:lnTo>
                  <a:pt x="172156" y="85795"/>
                </a:lnTo>
                <a:lnTo>
                  <a:pt x="184069" y="89580"/>
                </a:lnTo>
                <a:lnTo>
                  <a:pt x="190774" y="89758"/>
                </a:lnTo>
                <a:lnTo>
                  <a:pt x="192070" y="93034"/>
                </a:lnTo>
                <a:lnTo>
                  <a:pt x="171853" y="93752"/>
                </a:lnTo>
                <a:lnTo>
                  <a:pt x="265635" y="93752"/>
                </a:lnTo>
                <a:lnTo>
                  <a:pt x="258090" y="92003"/>
                </a:lnTo>
                <a:lnTo>
                  <a:pt x="246972" y="88272"/>
                </a:lnTo>
                <a:lnTo>
                  <a:pt x="245774" y="87738"/>
                </a:lnTo>
                <a:lnTo>
                  <a:pt x="245075" y="87256"/>
                </a:lnTo>
                <a:lnTo>
                  <a:pt x="235224" y="87256"/>
                </a:lnTo>
                <a:lnTo>
                  <a:pt x="224829" y="86608"/>
                </a:lnTo>
                <a:lnTo>
                  <a:pt x="215749" y="84805"/>
                </a:lnTo>
                <a:close/>
              </a:path>
              <a:path w="353059" h="149859" extrusionOk="0">
                <a:moveTo>
                  <a:pt x="188398" y="78061"/>
                </a:moveTo>
                <a:lnTo>
                  <a:pt x="151100" y="78061"/>
                </a:lnTo>
                <a:lnTo>
                  <a:pt x="154529" y="79547"/>
                </a:lnTo>
                <a:lnTo>
                  <a:pt x="155683" y="82455"/>
                </a:lnTo>
                <a:lnTo>
                  <a:pt x="155705" y="84170"/>
                </a:lnTo>
                <a:lnTo>
                  <a:pt x="155481" y="86735"/>
                </a:lnTo>
                <a:lnTo>
                  <a:pt x="162339" y="89694"/>
                </a:lnTo>
                <a:lnTo>
                  <a:pt x="167241" y="87738"/>
                </a:lnTo>
                <a:lnTo>
                  <a:pt x="169870" y="84805"/>
                </a:lnTo>
                <a:lnTo>
                  <a:pt x="215749" y="84805"/>
                </a:lnTo>
                <a:lnTo>
                  <a:pt x="205637" y="82797"/>
                </a:lnTo>
                <a:lnTo>
                  <a:pt x="188398" y="78061"/>
                </a:lnTo>
                <a:close/>
              </a:path>
              <a:path w="353059" h="149859" extrusionOk="0">
                <a:moveTo>
                  <a:pt x="234437" y="73362"/>
                </a:moveTo>
                <a:lnTo>
                  <a:pt x="232456" y="77934"/>
                </a:lnTo>
                <a:lnTo>
                  <a:pt x="232126" y="81858"/>
                </a:lnTo>
                <a:lnTo>
                  <a:pt x="235224" y="87256"/>
                </a:lnTo>
                <a:lnTo>
                  <a:pt x="245075" y="87256"/>
                </a:lnTo>
                <a:lnTo>
                  <a:pt x="240609" y="84170"/>
                </a:lnTo>
                <a:lnTo>
                  <a:pt x="236723" y="74353"/>
                </a:lnTo>
                <a:lnTo>
                  <a:pt x="234437" y="73362"/>
                </a:lnTo>
                <a:close/>
              </a:path>
              <a:path w="353059" h="149859" extrusionOk="0">
                <a:moveTo>
                  <a:pt x="162160" y="69031"/>
                </a:moveTo>
                <a:lnTo>
                  <a:pt x="133307" y="69031"/>
                </a:lnTo>
                <a:lnTo>
                  <a:pt x="136241" y="71660"/>
                </a:lnTo>
                <a:lnTo>
                  <a:pt x="136934" y="75432"/>
                </a:lnTo>
                <a:lnTo>
                  <a:pt x="136978" y="76943"/>
                </a:lnTo>
                <a:lnTo>
                  <a:pt x="136710" y="79991"/>
                </a:lnTo>
                <a:lnTo>
                  <a:pt x="142425" y="82455"/>
                </a:lnTo>
                <a:lnTo>
                  <a:pt x="144051" y="81808"/>
                </a:lnTo>
                <a:lnTo>
                  <a:pt x="146832" y="81642"/>
                </a:lnTo>
                <a:lnTo>
                  <a:pt x="148471" y="81007"/>
                </a:lnTo>
                <a:lnTo>
                  <a:pt x="148966" y="79864"/>
                </a:lnTo>
                <a:lnTo>
                  <a:pt x="151100" y="78061"/>
                </a:lnTo>
                <a:lnTo>
                  <a:pt x="188398" y="78061"/>
                </a:lnTo>
                <a:lnTo>
                  <a:pt x="182011" y="76306"/>
                </a:lnTo>
                <a:lnTo>
                  <a:pt x="162160" y="69031"/>
                </a:lnTo>
                <a:close/>
              </a:path>
              <a:path w="353059" h="149859" extrusionOk="0">
                <a:moveTo>
                  <a:pt x="75166" y="56154"/>
                </a:moveTo>
                <a:lnTo>
                  <a:pt x="73198" y="60713"/>
                </a:lnTo>
                <a:lnTo>
                  <a:pt x="79052" y="75432"/>
                </a:lnTo>
                <a:lnTo>
                  <a:pt x="80843" y="77566"/>
                </a:lnTo>
                <a:lnTo>
                  <a:pt x="91686" y="77566"/>
                </a:lnTo>
                <a:lnTo>
                  <a:pt x="91956" y="76943"/>
                </a:lnTo>
                <a:lnTo>
                  <a:pt x="90990" y="69755"/>
                </a:lnTo>
                <a:lnTo>
                  <a:pt x="85275" y="67291"/>
                </a:lnTo>
                <a:lnTo>
                  <a:pt x="85771" y="66148"/>
                </a:lnTo>
                <a:lnTo>
                  <a:pt x="83167" y="59595"/>
                </a:lnTo>
                <a:lnTo>
                  <a:pt x="75166" y="56154"/>
                </a:lnTo>
                <a:close/>
              </a:path>
              <a:path w="353059" h="149859" extrusionOk="0">
                <a:moveTo>
                  <a:pt x="143727" y="59049"/>
                </a:moveTo>
                <a:lnTo>
                  <a:pt x="122715" y="59049"/>
                </a:lnTo>
                <a:lnTo>
                  <a:pt x="121229" y="62465"/>
                </a:lnTo>
                <a:lnTo>
                  <a:pt x="118930" y="70962"/>
                </a:lnTo>
                <a:lnTo>
                  <a:pt x="126919" y="74416"/>
                </a:lnTo>
                <a:lnTo>
                  <a:pt x="130195" y="73108"/>
                </a:lnTo>
                <a:lnTo>
                  <a:pt x="131173" y="70822"/>
                </a:lnTo>
                <a:lnTo>
                  <a:pt x="133307" y="69031"/>
                </a:lnTo>
                <a:lnTo>
                  <a:pt x="162160" y="69031"/>
                </a:lnTo>
                <a:lnTo>
                  <a:pt x="158313" y="67622"/>
                </a:lnTo>
                <a:lnTo>
                  <a:pt x="143727" y="59049"/>
                </a:lnTo>
                <a:close/>
              </a:path>
              <a:path w="353059" h="149859" extrusionOk="0">
                <a:moveTo>
                  <a:pt x="122131" y="28976"/>
                </a:moveTo>
                <a:lnTo>
                  <a:pt x="109875" y="29115"/>
                </a:lnTo>
                <a:lnTo>
                  <a:pt x="103462" y="43962"/>
                </a:lnTo>
                <a:lnTo>
                  <a:pt x="102954" y="54579"/>
                </a:lnTo>
                <a:lnTo>
                  <a:pt x="116657" y="60497"/>
                </a:lnTo>
                <a:lnTo>
                  <a:pt x="119934" y="59202"/>
                </a:lnTo>
                <a:lnTo>
                  <a:pt x="122715" y="59049"/>
                </a:lnTo>
                <a:lnTo>
                  <a:pt x="143727" y="59049"/>
                </a:lnTo>
                <a:lnTo>
                  <a:pt x="138956" y="56245"/>
                </a:lnTo>
                <a:lnTo>
                  <a:pt x="128530" y="44779"/>
                </a:lnTo>
                <a:lnTo>
                  <a:pt x="123950" y="35073"/>
                </a:lnTo>
                <a:lnTo>
                  <a:pt x="122131" y="28976"/>
                </a:lnTo>
                <a:close/>
              </a:path>
              <a:path w="353059" h="149859" extrusionOk="0">
                <a:moveTo>
                  <a:pt x="44151" y="26258"/>
                </a:moveTo>
                <a:lnTo>
                  <a:pt x="12174" y="26258"/>
                </a:lnTo>
                <a:lnTo>
                  <a:pt x="12339" y="29039"/>
                </a:lnTo>
                <a:lnTo>
                  <a:pt x="13482" y="29534"/>
                </a:lnTo>
                <a:lnTo>
                  <a:pt x="14930" y="35580"/>
                </a:lnTo>
                <a:lnTo>
                  <a:pt x="29789" y="41993"/>
                </a:lnTo>
                <a:lnTo>
                  <a:pt x="38120" y="41523"/>
                </a:lnTo>
                <a:lnTo>
                  <a:pt x="43048" y="30093"/>
                </a:lnTo>
                <a:lnTo>
                  <a:pt x="44151" y="26258"/>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6" name="Google Shape;66;p8">
            <a:extLst>
              <a:ext uri="{FF2B5EF4-FFF2-40B4-BE49-F238E27FC236}">
                <a16:creationId xmlns:a16="http://schemas.microsoft.com/office/drawing/2014/main" id="{E6EFDB76-863D-34C6-8716-73C3DA895694}"/>
              </a:ext>
            </a:extLst>
          </p:cNvPr>
          <p:cNvSpPr/>
          <p:nvPr/>
        </p:nvSpPr>
        <p:spPr>
          <a:xfrm>
            <a:off x="989970" y="1209841"/>
            <a:ext cx="353060" cy="149860"/>
          </a:xfrm>
          <a:custGeom>
            <a:avLst/>
            <a:gdLst/>
            <a:ahLst/>
            <a:cxnLst/>
            <a:rect l="l" t="t" r="r" b="b"/>
            <a:pathLst>
              <a:path w="353059" h="149859" extrusionOk="0">
                <a:moveTo>
                  <a:pt x="118427" y="73367"/>
                </a:moveTo>
                <a:lnTo>
                  <a:pt x="116154" y="74358"/>
                </a:lnTo>
                <a:lnTo>
                  <a:pt x="112255" y="84175"/>
                </a:lnTo>
                <a:lnTo>
                  <a:pt x="107035" y="87769"/>
                </a:lnTo>
                <a:lnTo>
                  <a:pt x="105892" y="88277"/>
                </a:lnTo>
                <a:lnTo>
                  <a:pt x="94774" y="92009"/>
                </a:lnTo>
                <a:lnTo>
                  <a:pt x="83088" y="94717"/>
                </a:lnTo>
                <a:lnTo>
                  <a:pt x="69904" y="98076"/>
                </a:lnTo>
                <a:lnTo>
                  <a:pt x="21187" y="126212"/>
                </a:lnTo>
                <a:lnTo>
                  <a:pt x="0" y="147510"/>
                </a:lnTo>
                <a:lnTo>
                  <a:pt x="977" y="149796"/>
                </a:lnTo>
                <a:lnTo>
                  <a:pt x="6692" y="147332"/>
                </a:lnTo>
                <a:lnTo>
                  <a:pt x="11110" y="142166"/>
                </a:lnTo>
                <a:lnTo>
                  <a:pt x="20423" y="133614"/>
                </a:lnTo>
                <a:lnTo>
                  <a:pt x="76199" y="105545"/>
                </a:lnTo>
                <a:lnTo>
                  <a:pt x="126091" y="97701"/>
                </a:lnTo>
                <a:lnTo>
                  <a:pt x="156280" y="97701"/>
                </a:lnTo>
                <a:lnTo>
                  <a:pt x="160642" y="95821"/>
                </a:lnTo>
                <a:lnTo>
                  <a:pt x="234173" y="95821"/>
                </a:lnTo>
                <a:lnTo>
                  <a:pt x="248252" y="93758"/>
                </a:lnTo>
                <a:lnTo>
                  <a:pt x="181011" y="93758"/>
                </a:lnTo>
                <a:lnTo>
                  <a:pt x="160794" y="93040"/>
                </a:lnTo>
                <a:lnTo>
                  <a:pt x="162090" y="89763"/>
                </a:lnTo>
                <a:lnTo>
                  <a:pt x="168795" y="89585"/>
                </a:lnTo>
                <a:lnTo>
                  <a:pt x="176118" y="87261"/>
                </a:lnTo>
                <a:lnTo>
                  <a:pt x="117652" y="87261"/>
                </a:lnTo>
                <a:lnTo>
                  <a:pt x="120738" y="81864"/>
                </a:lnTo>
                <a:lnTo>
                  <a:pt x="120408" y="77939"/>
                </a:lnTo>
                <a:lnTo>
                  <a:pt x="118427" y="73367"/>
                </a:lnTo>
                <a:close/>
              </a:path>
              <a:path w="353059" h="149859" extrusionOk="0">
                <a:moveTo>
                  <a:pt x="156280" y="97701"/>
                </a:moveTo>
                <a:lnTo>
                  <a:pt x="126091" y="97701"/>
                </a:lnTo>
                <a:lnTo>
                  <a:pt x="138442" y="104038"/>
                </a:lnTo>
                <a:lnTo>
                  <a:pt x="140029" y="112483"/>
                </a:lnTo>
                <a:lnTo>
                  <a:pt x="140051" y="112813"/>
                </a:lnTo>
                <a:lnTo>
                  <a:pt x="137591" y="117789"/>
                </a:lnTo>
                <a:lnTo>
                  <a:pt x="134274" y="120893"/>
                </a:lnTo>
                <a:lnTo>
                  <a:pt x="133426" y="123824"/>
                </a:lnTo>
                <a:lnTo>
                  <a:pt x="134899" y="127253"/>
                </a:lnTo>
                <a:lnTo>
                  <a:pt x="140944" y="128701"/>
                </a:lnTo>
                <a:lnTo>
                  <a:pt x="147802" y="125755"/>
                </a:lnTo>
                <a:lnTo>
                  <a:pt x="147967" y="122961"/>
                </a:lnTo>
                <a:lnTo>
                  <a:pt x="147472" y="121830"/>
                </a:lnTo>
                <a:lnTo>
                  <a:pt x="149758" y="120840"/>
                </a:lnTo>
                <a:lnTo>
                  <a:pt x="163014" y="120840"/>
                </a:lnTo>
                <a:lnTo>
                  <a:pt x="163156" y="120484"/>
                </a:lnTo>
                <a:lnTo>
                  <a:pt x="159845" y="112813"/>
                </a:lnTo>
                <a:lnTo>
                  <a:pt x="155778" y="112813"/>
                </a:lnTo>
                <a:lnTo>
                  <a:pt x="155930" y="110045"/>
                </a:lnTo>
                <a:lnTo>
                  <a:pt x="157886" y="105130"/>
                </a:lnTo>
                <a:lnTo>
                  <a:pt x="156131" y="101066"/>
                </a:lnTo>
                <a:lnTo>
                  <a:pt x="154774" y="101066"/>
                </a:lnTo>
                <a:lnTo>
                  <a:pt x="154927" y="98285"/>
                </a:lnTo>
                <a:lnTo>
                  <a:pt x="156280" y="97701"/>
                </a:lnTo>
                <a:close/>
              </a:path>
              <a:path w="353059" h="149859" extrusionOk="0">
                <a:moveTo>
                  <a:pt x="163014" y="120840"/>
                </a:moveTo>
                <a:lnTo>
                  <a:pt x="149758" y="120840"/>
                </a:lnTo>
                <a:lnTo>
                  <a:pt x="151231" y="124269"/>
                </a:lnTo>
                <a:lnTo>
                  <a:pt x="156146" y="126212"/>
                </a:lnTo>
                <a:lnTo>
                  <a:pt x="161848" y="123748"/>
                </a:lnTo>
                <a:lnTo>
                  <a:pt x="163014" y="120840"/>
                </a:lnTo>
                <a:close/>
              </a:path>
              <a:path w="353059" h="149859" extrusionOk="0">
                <a:moveTo>
                  <a:pt x="159702" y="112483"/>
                </a:moveTo>
                <a:lnTo>
                  <a:pt x="155778" y="112813"/>
                </a:lnTo>
                <a:lnTo>
                  <a:pt x="159845" y="112813"/>
                </a:lnTo>
                <a:lnTo>
                  <a:pt x="159702" y="112483"/>
                </a:lnTo>
                <a:close/>
              </a:path>
              <a:path w="353059" h="149859" extrusionOk="0">
                <a:moveTo>
                  <a:pt x="155917" y="100571"/>
                </a:moveTo>
                <a:lnTo>
                  <a:pt x="154774" y="101066"/>
                </a:lnTo>
                <a:lnTo>
                  <a:pt x="156131" y="101066"/>
                </a:lnTo>
                <a:lnTo>
                  <a:pt x="155917" y="100571"/>
                </a:lnTo>
                <a:close/>
              </a:path>
              <a:path w="353059" h="149859" extrusionOk="0">
                <a:moveTo>
                  <a:pt x="234173" y="95821"/>
                </a:moveTo>
                <a:lnTo>
                  <a:pt x="160642" y="95821"/>
                </a:lnTo>
                <a:lnTo>
                  <a:pt x="176616" y="98923"/>
                </a:lnTo>
                <a:lnTo>
                  <a:pt x="207241" y="99767"/>
                </a:lnTo>
                <a:lnTo>
                  <a:pt x="234173" y="95821"/>
                </a:lnTo>
                <a:close/>
              </a:path>
              <a:path w="353059" h="149859" extrusionOk="0">
                <a:moveTo>
                  <a:pt x="277698" y="56159"/>
                </a:moveTo>
                <a:lnTo>
                  <a:pt x="269697" y="59600"/>
                </a:lnTo>
                <a:lnTo>
                  <a:pt x="267093" y="66154"/>
                </a:lnTo>
                <a:lnTo>
                  <a:pt x="267588" y="67297"/>
                </a:lnTo>
                <a:lnTo>
                  <a:pt x="261873" y="69760"/>
                </a:lnTo>
                <a:lnTo>
                  <a:pt x="260908" y="76949"/>
                </a:lnTo>
                <a:lnTo>
                  <a:pt x="261338" y="77939"/>
                </a:lnTo>
                <a:lnTo>
                  <a:pt x="261324" y="79539"/>
                </a:lnTo>
                <a:lnTo>
                  <a:pt x="206217" y="93089"/>
                </a:lnTo>
                <a:lnTo>
                  <a:pt x="181011" y="93758"/>
                </a:lnTo>
                <a:lnTo>
                  <a:pt x="248252" y="93758"/>
                </a:lnTo>
                <a:lnTo>
                  <a:pt x="251235" y="93320"/>
                </a:lnTo>
                <a:lnTo>
                  <a:pt x="298285" y="77571"/>
                </a:lnTo>
                <a:lnTo>
                  <a:pt x="272021" y="77571"/>
                </a:lnTo>
                <a:lnTo>
                  <a:pt x="273811" y="75437"/>
                </a:lnTo>
                <a:lnTo>
                  <a:pt x="279666" y="60718"/>
                </a:lnTo>
                <a:lnTo>
                  <a:pt x="277698" y="56159"/>
                </a:lnTo>
                <a:close/>
              </a:path>
              <a:path w="353059" h="149859" extrusionOk="0">
                <a:moveTo>
                  <a:pt x="197215" y="84823"/>
                </a:moveTo>
                <a:lnTo>
                  <a:pt x="182994" y="84823"/>
                </a:lnTo>
                <a:lnTo>
                  <a:pt x="185623" y="87744"/>
                </a:lnTo>
                <a:lnTo>
                  <a:pt x="190525" y="89699"/>
                </a:lnTo>
                <a:lnTo>
                  <a:pt x="197383" y="86740"/>
                </a:lnTo>
                <a:lnTo>
                  <a:pt x="197215" y="84823"/>
                </a:lnTo>
                <a:close/>
              </a:path>
              <a:path w="353059" h="149859" extrusionOk="0">
                <a:moveTo>
                  <a:pt x="230733" y="28981"/>
                </a:moveTo>
                <a:lnTo>
                  <a:pt x="194551" y="67627"/>
                </a:lnTo>
                <a:lnTo>
                  <a:pt x="147157" y="82816"/>
                </a:lnTo>
                <a:lnTo>
                  <a:pt x="117652" y="87261"/>
                </a:lnTo>
                <a:lnTo>
                  <a:pt x="176118" y="87261"/>
                </a:lnTo>
                <a:lnTo>
                  <a:pt x="180720" y="85801"/>
                </a:lnTo>
                <a:lnTo>
                  <a:pt x="182994" y="84823"/>
                </a:lnTo>
                <a:lnTo>
                  <a:pt x="197215" y="84823"/>
                </a:lnTo>
                <a:lnTo>
                  <a:pt x="197046" y="82802"/>
                </a:lnTo>
                <a:lnTo>
                  <a:pt x="198335" y="79539"/>
                </a:lnTo>
                <a:lnTo>
                  <a:pt x="201764" y="78066"/>
                </a:lnTo>
                <a:lnTo>
                  <a:pt x="215985" y="78066"/>
                </a:lnTo>
                <a:lnTo>
                  <a:pt x="215887" y="76949"/>
                </a:lnTo>
                <a:lnTo>
                  <a:pt x="215928" y="75437"/>
                </a:lnTo>
                <a:lnTo>
                  <a:pt x="216623" y="71665"/>
                </a:lnTo>
                <a:lnTo>
                  <a:pt x="219557" y="69037"/>
                </a:lnTo>
                <a:lnTo>
                  <a:pt x="233411" y="69037"/>
                </a:lnTo>
                <a:lnTo>
                  <a:pt x="231635" y="62471"/>
                </a:lnTo>
                <a:lnTo>
                  <a:pt x="230149" y="59054"/>
                </a:lnTo>
                <a:lnTo>
                  <a:pt x="239559" y="59054"/>
                </a:lnTo>
                <a:lnTo>
                  <a:pt x="249910" y="54584"/>
                </a:lnTo>
                <a:lnTo>
                  <a:pt x="249402" y="43967"/>
                </a:lnTo>
                <a:lnTo>
                  <a:pt x="242989" y="29120"/>
                </a:lnTo>
                <a:lnTo>
                  <a:pt x="230733" y="28981"/>
                </a:lnTo>
                <a:close/>
              </a:path>
              <a:path w="353059" h="149859" extrusionOk="0">
                <a:moveTo>
                  <a:pt x="215985" y="78066"/>
                </a:moveTo>
                <a:lnTo>
                  <a:pt x="201764" y="78066"/>
                </a:lnTo>
                <a:lnTo>
                  <a:pt x="203898" y="79870"/>
                </a:lnTo>
                <a:lnTo>
                  <a:pt x="204393" y="81013"/>
                </a:lnTo>
                <a:lnTo>
                  <a:pt x="206032" y="81648"/>
                </a:lnTo>
                <a:lnTo>
                  <a:pt x="208813" y="81813"/>
                </a:lnTo>
                <a:lnTo>
                  <a:pt x="210438" y="82460"/>
                </a:lnTo>
                <a:lnTo>
                  <a:pt x="216153" y="79997"/>
                </a:lnTo>
                <a:lnTo>
                  <a:pt x="215985" y="78066"/>
                </a:lnTo>
                <a:close/>
              </a:path>
              <a:path w="353059" h="149859" extrusionOk="0">
                <a:moveTo>
                  <a:pt x="352151" y="26263"/>
                </a:moveTo>
                <a:lnTo>
                  <a:pt x="340690" y="26263"/>
                </a:lnTo>
                <a:lnTo>
                  <a:pt x="342097" y="29540"/>
                </a:lnTo>
                <a:lnTo>
                  <a:pt x="342069" y="30098"/>
                </a:lnTo>
                <a:lnTo>
                  <a:pt x="312123" y="62089"/>
                </a:lnTo>
                <a:lnTo>
                  <a:pt x="276396" y="77256"/>
                </a:lnTo>
                <a:lnTo>
                  <a:pt x="272021" y="77571"/>
                </a:lnTo>
                <a:lnTo>
                  <a:pt x="298285" y="77571"/>
                </a:lnTo>
                <a:lnTo>
                  <a:pt x="307314" y="74548"/>
                </a:lnTo>
                <a:lnTo>
                  <a:pt x="326530" y="64413"/>
                </a:lnTo>
                <a:lnTo>
                  <a:pt x="343301" y="50377"/>
                </a:lnTo>
                <a:lnTo>
                  <a:pt x="352864" y="32593"/>
                </a:lnTo>
                <a:lnTo>
                  <a:pt x="352151" y="26263"/>
                </a:lnTo>
                <a:close/>
              </a:path>
              <a:path w="353059" h="149859" extrusionOk="0">
                <a:moveTo>
                  <a:pt x="233411" y="69037"/>
                </a:moveTo>
                <a:lnTo>
                  <a:pt x="219557" y="69037"/>
                </a:lnTo>
                <a:lnTo>
                  <a:pt x="221691" y="70827"/>
                </a:lnTo>
                <a:lnTo>
                  <a:pt x="222669" y="73113"/>
                </a:lnTo>
                <a:lnTo>
                  <a:pt x="225945" y="74421"/>
                </a:lnTo>
                <a:lnTo>
                  <a:pt x="233933" y="70967"/>
                </a:lnTo>
                <a:lnTo>
                  <a:pt x="233411" y="69037"/>
                </a:lnTo>
                <a:close/>
              </a:path>
              <a:path w="353059" h="149859" extrusionOk="0">
                <a:moveTo>
                  <a:pt x="239559" y="59054"/>
                </a:moveTo>
                <a:lnTo>
                  <a:pt x="230149" y="59054"/>
                </a:lnTo>
                <a:lnTo>
                  <a:pt x="232930" y="59207"/>
                </a:lnTo>
                <a:lnTo>
                  <a:pt x="236207" y="60502"/>
                </a:lnTo>
                <a:lnTo>
                  <a:pt x="239559" y="59054"/>
                </a:lnTo>
                <a:close/>
              </a:path>
              <a:path w="353059" h="149859" extrusionOk="0">
                <a:moveTo>
                  <a:pt x="329607" y="0"/>
                </a:moveTo>
                <a:lnTo>
                  <a:pt x="320852" y="2298"/>
                </a:lnTo>
                <a:lnTo>
                  <a:pt x="312240" y="7896"/>
                </a:lnTo>
                <a:lnTo>
                  <a:pt x="308100" y="14741"/>
                </a:lnTo>
                <a:lnTo>
                  <a:pt x="307577" y="22315"/>
                </a:lnTo>
                <a:lnTo>
                  <a:pt x="309816" y="30098"/>
                </a:lnTo>
                <a:lnTo>
                  <a:pt x="314744" y="41516"/>
                </a:lnTo>
                <a:lnTo>
                  <a:pt x="323075" y="41998"/>
                </a:lnTo>
                <a:lnTo>
                  <a:pt x="337934" y="35585"/>
                </a:lnTo>
                <a:lnTo>
                  <a:pt x="339382" y="29540"/>
                </a:lnTo>
                <a:lnTo>
                  <a:pt x="340525" y="29044"/>
                </a:lnTo>
                <a:lnTo>
                  <a:pt x="340690" y="26263"/>
                </a:lnTo>
                <a:lnTo>
                  <a:pt x="352151" y="26263"/>
                </a:lnTo>
                <a:lnTo>
                  <a:pt x="350456" y="11213"/>
                </a:lnTo>
                <a:lnTo>
                  <a:pt x="345359" y="4304"/>
                </a:lnTo>
                <a:lnTo>
                  <a:pt x="338093" y="617"/>
                </a:lnTo>
                <a:lnTo>
                  <a:pt x="329607"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7" name="Google Shape;67;p8">
            <a:extLst>
              <a:ext uri="{FF2B5EF4-FFF2-40B4-BE49-F238E27FC236}">
                <a16:creationId xmlns:a16="http://schemas.microsoft.com/office/drawing/2014/main" id="{B7930A56-070B-C7DF-EC55-5E9BF7789F38}"/>
              </a:ext>
            </a:extLst>
          </p:cNvPr>
          <p:cNvSpPr/>
          <p:nvPr/>
        </p:nvSpPr>
        <p:spPr>
          <a:xfrm>
            <a:off x="586799" y="728179"/>
            <a:ext cx="624205" cy="641985"/>
          </a:xfrm>
          <a:custGeom>
            <a:avLst/>
            <a:gdLst/>
            <a:ahLst/>
            <a:cxnLst/>
            <a:rect l="l" t="t" r="r" b="b"/>
            <a:pathLst>
              <a:path w="624205" h="641985" extrusionOk="0">
                <a:moveTo>
                  <a:pt x="311962" y="0"/>
                </a:moveTo>
                <a:lnTo>
                  <a:pt x="215565" y="6125"/>
                </a:lnTo>
                <a:lnTo>
                  <a:pt x="115168" y="19602"/>
                </a:lnTo>
                <a:lnTo>
                  <a:pt x="36247" y="33079"/>
                </a:lnTo>
                <a:lnTo>
                  <a:pt x="0" y="46621"/>
                </a:lnTo>
                <a:lnTo>
                  <a:pt x="16084" y="222934"/>
                </a:lnTo>
                <a:lnTo>
                  <a:pt x="34518" y="327647"/>
                </a:lnTo>
                <a:lnTo>
                  <a:pt x="67069" y="402108"/>
                </a:lnTo>
                <a:lnTo>
                  <a:pt x="125501" y="487667"/>
                </a:lnTo>
                <a:lnTo>
                  <a:pt x="196994" y="570754"/>
                </a:lnTo>
                <a:lnTo>
                  <a:pt x="256384" y="617202"/>
                </a:lnTo>
                <a:lnTo>
                  <a:pt x="296947" y="637430"/>
                </a:lnTo>
                <a:lnTo>
                  <a:pt x="311962" y="641858"/>
                </a:lnTo>
                <a:lnTo>
                  <a:pt x="363282" y="631376"/>
                </a:lnTo>
                <a:lnTo>
                  <a:pt x="399811" y="611820"/>
                </a:lnTo>
                <a:lnTo>
                  <a:pt x="439032" y="568736"/>
                </a:lnTo>
                <a:lnTo>
                  <a:pt x="498424" y="487667"/>
                </a:lnTo>
                <a:lnTo>
                  <a:pt x="560392" y="359753"/>
                </a:lnTo>
                <a:lnTo>
                  <a:pt x="598827" y="214699"/>
                </a:lnTo>
                <a:lnTo>
                  <a:pt x="618435" y="95868"/>
                </a:lnTo>
                <a:lnTo>
                  <a:pt x="623925" y="46621"/>
                </a:lnTo>
                <a:lnTo>
                  <a:pt x="541062" y="19668"/>
                </a:lnTo>
                <a:lnTo>
                  <a:pt x="480945" y="5827"/>
                </a:lnTo>
                <a:lnTo>
                  <a:pt x="414327" y="728"/>
                </a:lnTo>
                <a:lnTo>
                  <a:pt x="311962"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8" name="Google Shape;68;p8">
            <a:extLst>
              <a:ext uri="{FF2B5EF4-FFF2-40B4-BE49-F238E27FC236}">
                <a16:creationId xmlns:a16="http://schemas.microsoft.com/office/drawing/2014/main" id="{13E394A7-2717-B745-B02B-41AEF506AE6B}"/>
              </a:ext>
            </a:extLst>
          </p:cNvPr>
          <p:cNvSpPr/>
          <p:nvPr/>
        </p:nvSpPr>
        <p:spPr>
          <a:xfrm>
            <a:off x="614857" y="744788"/>
            <a:ext cx="291465" cy="599440"/>
          </a:xfrm>
          <a:custGeom>
            <a:avLst/>
            <a:gdLst/>
            <a:ahLst/>
            <a:cxnLst/>
            <a:rect l="l" t="t" r="r" b="b"/>
            <a:pathLst>
              <a:path w="291465" h="599440" extrusionOk="0">
                <a:moveTo>
                  <a:pt x="291312" y="0"/>
                </a:moveTo>
                <a:lnTo>
                  <a:pt x="177520" y="6802"/>
                </a:lnTo>
                <a:lnTo>
                  <a:pt x="84967" y="21767"/>
                </a:lnTo>
                <a:lnTo>
                  <a:pt x="22759" y="36733"/>
                </a:lnTo>
                <a:lnTo>
                  <a:pt x="0" y="43535"/>
                </a:lnTo>
                <a:lnTo>
                  <a:pt x="15018" y="208176"/>
                </a:lnTo>
                <a:lnTo>
                  <a:pt x="32232" y="305957"/>
                </a:lnTo>
                <a:lnTo>
                  <a:pt x="62629" y="375489"/>
                </a:lnTo>
                <a:lnTo>
                  <a:pt x="117195" y="455383"/>
                </a:lnTo>
                <a:lnTo>
                  <a:pt x="183952" y="532969"/>
                </a:lnTo>
                <a:lnTo>
                  <a:pt x="239410" y="576341"/>
                </a:lnTo>
                <a:lnTo>
                  <a:pt x="277290" y="595229"/>
                </a:lnTo>
                <a:lnTo>
                  <a:pt x="291312" y="599363"/>
                </a:lnTo>
                <a:lnTo>
                  <a:pt x="291312"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9" name="Google Shape;69;p8">
            <a:extLst>
              <a:ext uri="{FF2B5EF4-FFF2-40B4-BE49-F238E27FC236}">
                <a16:creationId xmlns:a16="http://schemas.microsoft.com/office/drawing/2014/main" id="{C90B6604-D820-3FC6-C581-07F57ABB6B44}"/>
              </a:ext>
            </a:extLst>
          </p:cNvPr>
          <p:cNvSpPr/>
          <p:nvPr/>
        </p:nvSpPr>
        <p:spPr>
          <a:xfrm>
            <a:off x="906170" y="744788"/>
            <a:ext cx="291465" cy="599440"/>
          </a:xfrm>
          <a:custGeom>
            <a:avLst/>
            <a:gdLst/>
            <a:ahLst/>
            <a:cxnLst/>
            <a:rect l="l" t="t" r="r" b="b"/>
            <a:pathLst>
              <a:path w="291465" h="599440" extrusionOk="0">
                <a:moveTo>
                  <a:pt x="0" y="0"/>
                </a:moveTo>
                <a:lnTo>
                  <a:pt x="0" y="599363"/>
                </a:lnTo>
                <a:lnTo>
                  <a:pt x="14021" y="595229"/>
                </a:lnTo>
                <a:lnTo>
                  <a:pt x="51901" y="576341"/>
                </a:lnTo>
                <a:lnTo>
                  <a:pt x="107359" y="532969"/>
                </a:lnTo>
                <a:lnTo>
                  <a:pt x="174117" y="455383"/>
                </a:lnTo>
                <a:lnTo>
                  <a:pt x="228683" y="375489"/>
                </a:lnTo>
                <a:lnTo>
                  <a:pt x="259079" y="305957"/>
                </a:lnTo>
                <a:lnTo>
                  <a:pt x="276294" y="208176"/>
                </a:lnTo>
                <a:lnTo>
                  <a:pt x="291312" y="43535"/>
                </a:lnTo>
                <a:lnTo>
                  <a:pt x="268553" y="36733"/>
                </a:lnTo>
                <a:lnTo>
                  <a:pt x="206344" y="21767"/>
                </a:lnTo>
                <a:lnTo>
                  <a:pt x="113792" y="6802"/>
                </a:lnTo>
                <a:lnTo>
                  <a:pt x="0" y="0"/>
                </a:lnTo>
                <a:close/>
              </a:path>
            </a:pathLst>
          </a:custGeom>
          <a:solidFill>
            <a:srgbClr val="E9436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0" name="Google Shape;70;p8">
            <a:extLst>
              <a:ext uri="{FF2B5EF4-FFF2-40B4-BE49-F238E27FC236}">
                <a16:creationId xmlns:a16="http://schemas.microsoft.com/office/drawing/2014/main" id="{A23893B2-E15B-E508-3F29-91220C49DF3A}"/>
              </a:ext>
            </a:extLst>
          </p:cNvPr>
          <p:cNvSpPr/>
          <p:nvPr/>
        </p:nvSpPr>
        <p:spPr>
          <a:xfrm>
            <a:off x="705891" y="838437"/>
            <a:ext cx="200660" cy="412115"/>
          </a:xfrm>
          <a:custGeom>
            <a:avLst/>
            <a:gdLst/>
            <a:ahLst/>
            <a:cxnLst/>
            <a:rect l="l" t="t" r="r" b="b"/>
            <a:pathLst>
              <a:path w="200659" h="412115" extrusionOk="0">
                <a:moveTo>
                  <a:pt x="200278" y="0"/>
                </a:moveTo>
                <a:lnTo>
                  <a:pt x="122045" y="4677"/>
                </a:lnTo>
                <a:lnTo>
                  <a:pt x="58415" y="14966"/>
                </a:lnTo>
                <a:lnTo>
                  <a:pt x="15646" y="25256"/>
                </a:lnTo>
                <a:lnTo>
                  <a:pt x="0" y="29933"/>
                </a:lnTo>
                <a:lnTo>
                  <a:pt x="10324" y="143121"/>
                </a:lnTo>
                <a:lnTo>
                  <a:pt x="22158" y="210345"/>
                </a:lnTo>
                <a:lnTo>
                  <a:pt x="43055" y="258149"/>
                </a:lnTo>
                <a:lnTo>
                  <a:pt x="80568" y="313080"/>
                </a:lnTo>
                <a:lnTo>
                  <a:pt x="126469" y="366420"/>
                </a:lnTo>
                <a:lnTo>
                  <a:pt x="164598" y="396238"/>
                </a:lnTo>
                <a:lnTo>
                  <a:pt x="200278" y="412064"/>
                </a:lnTo>
                <a:lnTo>
                  <a:pt x="200278" y="0"/>
                </a:lnTo>
                <a:close/>
              </a:path>
            </a:pathLst>
          </a:custGeom>
          <a:solidFill>
            <a:srgbClr val="87B5B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1" name="Google Shape;71;p8">
            <a:extLst>
              <a:ext uri="{FF2B5EF4-FFF2-40B4-BE49-F238E27FC236}">
                <a16:creationId xmlns:a16="http://schemas.microsoft.com/office/drawing/2014/main" id="{072EF5D6-D8B3-6CD0-C509-A0A685C659F6}"/>
              </a:ext>
            </a:extLst>
          </p:cNvPr>
          <p:cNvSpPr/>
          <p:nvPr/>
        </p:nvSpPr>
        <p:spPr>
          <a:xfrm>
            <a:off x="906170" y="838437"/>
            <a:ext cx="200660" cy="412115"/>
          </a:xfrm>
          <a:custGeom>
            <a:avLst/>
            <a:gdLst/>
            <a:ahLst/>
            <a:cxnLst/>
            <a:rect l="l" t="t" r="r" b="b"/>
            <a:pathLst>
              <a:path w="200659" h="412115" extrusionOk="0">
                <a:moveTo>
                  <a:pt x="0" y="0"/>
                </a:moveTo>
                <a:lnTo>
                  <a:pt x="0" y="412064"/>
                </a:lnTo>
                <a:lnTo>
                  <a:pt x="9639" y="409222"/>
                </a:lnTo>
                <a:lnTo>
                  <a:pt x="73809" y="366420"/>
                </a:lnTo>
                <a:lnTo>
                  <a:pt x="119710" y="313080"/>
                </a:lnTo>
                <a:lnTo>
                  <a:pt x="157223" y="258149"/>
                </a:lnTo>
                <a:lnTo>
                  <a:pt x="178120" y="210345"/>
                </a:lnTo>
                <a:lnTo>
                  <a:pt x="189954" y="143121"/>
                </a:lnTo>
                <a:lnTo>
                  <a:pt x="200279" y="29933"/>
                </a:lnTo>
                <a:lnTo>
                  <a:pt x="184632" y="25256"/>
                </a:lnTo>
                <a:lnTo>
                  <a:pt x="141863" y="14966"/>
                </a:lnTo>
                <a:lnTo>
                  <a:pt x="78233" y="4677"/>
                </a:lnTo>
                <a:lnTo>
                  <a:pt x="0" y="0"/>
                </a:lnTo>
                <a:close/>
              </a:path>
            </a:pathLst>
          </a:custGeom>
          <a:solidFill>
            <a:srgbClr val="C63A5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2" name="Google Shape;72;p8">
            <a:extLst>
              <a:ext uri="{FF2B5EF4-FFF2-40B4-BE49-F238E27FC236}">
                <a16:creationId xmlns:a16="http://schemas.microsoft.com/office/drawing/2014/main" id="{A1C1B435-C11D-53E6-1AEA-EB0C6BD7F686}"/>
              </a:ext>
            </a:extLst>
          </p:cNvPr>
          <p:cNvSpPr/>
          <p:nvPr/>
        </p:nvSpPr>
        <p:spPr>
          <a:xfrm>
            <a:off x="743012" y="883423"/>
            <a:ext cx="59690" cy="50800"/>
          </a:xfrm>
          <a:custGeom>
            <a:avLst/>
            <a:gdLst/>
            <a:ahLst/>
            <a:cxnLst/>
            <a:rect l="l" t="t" r="r" b="b"/>
            <a:pathLst>
              <a:path w="59690" h="50800" extrusionOk="0">
                <a:moveTo>
                  <a:pt x="59499" y="0"/>
                </a:moveTo>
                <a:lnTo>
                  <a:pt x="36336" y="1990"/>
                </a:lnTo>
                <a:lnTo>
                  <a:pt x="17424" y="7421"/>
                </a:lnTo>
                <a:lnTo>
                  <a:pt x="4674" y="15478"/>
                </a:lnTo>
                <a:lnTo>
                  <a:pt x="0" y="25349"/>
                </a:lnTo>
                <a:lnTo>
                  <a:pt x="4674" y="35219"/>
                </a:lnTo>
                <a:lnTo>
                  <a:pt x="17424" y="43276"/>
                </a:lnTo>
                <a:lnTo>
                  <a:pt x="36336" y="48707"/>
                </a:lnTo>
                <a:lnTo>
                  <a:pt x="59499" y="50698"/>
                </a:lnTo>
                <a:lnTo>
                  <a:pt x="59499" y="47015"/>
                </a:lnTo>
                <a:lnTo>
                  <a:pt x="43160" y="45107"/>
                </a:lnTo>
                <a:lnTo>
                  <a:pt x="31249" y="40120"/>
                </a:lnTo>
                <a:lnTo>
                  <a:pt x="23961" y="33165"/>
                </a:lnTo>
                <a:lnTo>
                  <a:pt x="21488" y="25349"/>
                </a:lnTo>
                <a:lnTo>
                  <a:pt x="23961" y="17534"/>
                </a:lnTo>
                <a:lnTo>
                  <a:pt x="31249" y="10583"/>
                </a:lnTo>
                <a:lnTo>
                  <a:pt x="43160" y="5602"/>
                </a:lnTo>
                <a:lnTo>
                  <a:pt x="59499" y="3695"/>
                </a:lnTo>
                <a:lnTo>
                  <a:pt x="59499"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3" name="Google Shape;73;p8">
            <a:extLst>
              <a:ext uri="{FF2B5EF4-FFF2-40B4-BE49-F238E27FC236}">
                <a16:creationId xmlns:a16="http://schemas.microsoft.com/office/drawing/2014/main" id="{AD04727B-AFBA-3E51-0E8E-0C1892E4445C}"/>
              </a:ext>
            </a:extLst>
          </p:cNvPr>
          <p:cNvSpPr/>
          <p:nvPr/>
        </p:nvSpPr>
        <p:spPr>
          <a:xfrm>
            <a:off x="803574" y="875198"/>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4" name="Google Shape;74;p8">
            <a:extLst>
              <a:ext uri="{FF2B5EF4-FFF2-40B4-BE49-F238E27FC236}">
                <a16:creationId xmlns:a16="http://schemas.microsoft.com/office/drawing/2014/main" id="{553C4474-FEEC-FC03-4195-2E066638C3B4}"/>
              </a:ext>
            </a:extLst>
          </p:cNvPr>
          <p:cNvSpPr/>
          <p:nvPr/>
        </p:nvSpPr>
        <p:spPr>
          <a:xfrm>
            <a:off x="806500" y="875200"/>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5" name="Google Shape;75;p8">
            <a:extLst>
              <a:ext uri="{FF2B5EF4-FFF2-40B4-BE49-F238E27FC236}">
                <a16:creationId xmlns:a16="http://schemas.microsoft.com/office/drawing/2014/main" id="{41B916E9-C06E-C71D-1A1D-BFED5ACA3393}"/>
              </a:ext>
            </a:extLst>
          </p:cNvPr>
          <p:cNvSpPr/>
          <p:nvPr/>
        </p:nvSpPr>
        <p:spPr>
          <a:xfrm>
            <a:off x="829716" y="895699"/>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698"/>
                </a:lnTo>
                <a:lnTo>
                  <a:pt x="23162" y="48707"/>
                </a:lnTo>
                <a:lnTo>
                  <a:pt x="42075" y="43276"/>
                </a:lnTo>
                <a:lnTo>
                  <a:pt x="54824" y="35219"/>
                </a:lnTo>
                <a:lnTo>
                  <a:pt x="59499" y="25349"/>
                </a:lnTo>
                <a:lnTo>
                  <a:pt x="54824" y="15478"/>
                </a:lnTo>
                <a:lnTo>
                  <a:pt x="42075" y="7421"/>
                </a:lnTo>
                <a:lnTo>
                  <a:pt x="23162" y="1990"/>
                </a:lnTo>
                <a:lnTo>
                  <a:pt x="0"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6" name="Google Shape;76;p8">
            <a:extLst>
              <a:ext uri="{FF2B5EF4-FFF2-40B4-BE49-F238E27FC236}">
                <a16:creationId xmlns:a16="http://schemas.microsoft.com/office/drawing/2014/main" id="{F8CAC579-50AA-499A-F25A-C5E7B6EAEF0A}"/>
              </a:ext>
            </a:extLst>
          </p:cNvPr>
          <p:cNvSpPr/>
          <p:nvPr/>
        </p:nvSpPr>
        <p:spPr>
          <a:xfrm>
            <a:off x="828654" y="887477"/>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7" name="Google Shape;77;p8">
            <a:extLst>
              <a:ext uri="{FF2B5EF4-FFF2-40B4-BE49-F238E27FC236}">
                <a16:creationId xmlns:a16="http://schemas.microsoft.com/office/drawing/2014/main" id="{AFB3B603-ECA1-F35C-E336-674615767432}"/>
              </a:ext>
            </a:extLst>
          </p:cNvPr>
          <p:cNvSpPr/>
          <p:nvPr/>
        </p:nvSpPr>
        <p:spPr>
          <a:xfrm>
            <a:off x="825728" y="883169"/>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8" name="Google Shape;78;p8">
            <a:extLst>
              <a:ext uri="{FF2B5EF4-FFF2-40B4-BE49-F238E27FC236}">
                <a16:creationId xmlns:a16="http://schemas.microsoft.com/office/drawing/2014/main" id="{1AE06835-DEC5-0948-903F-2F43B515B73A}"/>
              </a:ext>
            </a:extLst>
          </p:cNvPr>
          <p:cNvSpPr/>
          <p:nvPr/>
        </p:nvSpPr>
        <p:spPr>
          <a:xfrm>
            <a:off x="924408" y="939198"/>
            <a:ext cx="59690" cy="50800"/>
          </a:xfrm>
          <a:custGeom>
            <a:avLst/>
            <a:gdLst/>
            <a:ahLst/>
            <a:cxnLst/>
            <a:rect l="l" t="t" r="r" b="b"/>
            <a:pathLst>
              <a:path w="59690" h="50800" extrusionOk="0">
                <a:moveTo>
                  <a:pt x="59499" y="0"/>
                </a:moveTo>
                <a:lnTo>
                  <a:pt x="36342" y="1992"/>
                </a:lnTo>
                <a:lnTo>
                  <a:pt x="17429" y="7426"/>
                </a:lnTo>
                <a:lnTo>
                  <a:pt x="4676" y="15484"/>
                </a:lnTo>
                <a:lnTo>
                  <a:pt x="0" y="25349"/>
                </a:lnTo>
                <a:lnTo>
                  <a:pt x="4676" y="35221"/>
                </a:lnTo>
                <a:lnTo>
                  <a:pt x="17429" y="43283"/>
                </a:lnTo>
                <a:lnTo>
                  <a:pt x="36342" y="48718"/>
                </a:lnTo>
                <a:lnTo>
                  <a:pt x="59499" y="50711"/>
                </a:lnTo>
                <a:lnTo>
                  <a:pt x="59499" y="47015"/>
                </a:lnTo>
                <a:lnTo>
                  <a:pt x="43160" y="45107"/>
                </a:lnTo>
                <a:lnTo>
                  <a:pt x="31249" y="40120"/>
                </a:lnTo>
                <a:lnTo>
                  <a:pt x="23961" y="33165"/>
                </a:lnTo>
                <a:lnTo>
                  <a:pt x="21488" y="25349"/>
                </a:lnTo>
                <a:lnTo>
                  <a:pt x="23961" y="17540"/>
                </a:lnTo>
                <a:lnTo>
                  <a:pt x="31249" y="10588"/>
                </a:lnTo>
                <a:lnTo>
                  <a:pt x="43160" y="5603"/>
                </a:lnTo>
                <a:lnTo>
                  <a:pt x="59499" y="3695"/>
                </a:lnTo>
                <a:lnTo>
                  <a:pt x="59499"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9" name="Google Shape;79;p8">
            <a:extLst>
              <a:ext uri="{FF2B5EF4-FFF2-40B4-BE49-F238E27FC236}">
                <a16:creationId xmlns:a16="http://schemas.microsoft.com/office/drawing/2014/main" id="{0F7DAB5B-CBD5-C0B1-BFFB-857B8752BD8B}"/>
              </a:ext>
            </a:extLst>
          </p:cNvPr>
          <p:cNvSpPr/>
          <p:nvPr/>
        </p:nvSpPr>
        <p:spPr>
          <a:xfrm>
            <a:off x="984970" y="930976"/>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0" name="Google Shape;80;p8">
            <a:extLst>
              <a:ext uri="{FF2B5EF4-FFF2-40B4-BE49-F238E27FC236}">
                <a16:creationId xmlns:a16="http://schemas.microsoft.com/office/drawing/2014/main" id="{7A4803EB-902F-9AED-4147-A8931980BD51}"/>
              </a:ext>
            </a:extLst>
          </p:cNvPr>
          <p:cNvSpPr/>
          <p:nvPr/>
        </p:nvSpPr>
        <p:spPr>
          <a:xfrm>
            <a:off x="987893" y="930977"/>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1" name="Google Shape;81;p8">
            <a:extLst>
              <a:ext uri="{FF2B5EF4-FFF2-40B4-BE49-F238E27FC236}">
                <a16:creationId xmlns:a16="http://schemas.microsoft.com/office/drawing/2014/main" id="{4D9BB4D1-143E-6AEC-EACA-A7BBD79A26FC}"/>
              </a:ext>
            </a:extLst>
          </p:cNvPr>
          <p:cNvSpPr/>
          <p:nvPr/>
        </p:nvSpPr>
        <p:spPr>
          <a:xfrm>
            <a:off x="1011111" y="951473"/>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711"/>
                </a:lnTo>
                <a:lnTo>
                  <a:pt x="23157" y="48718"/>
                </a:lnTo>
                <a:lnTo>
                  <a:pt x="42070" y="43283"/>
                </a:lnTo>
                <a:lnTo>
                  <a:pt x="54822" y="35221"/>
                </a:lnTo>
                <a:lnTo>
                  <a:pt x="59499" y="25349"/>
                </a:lnTo>
                <a:lnTo>
                  <a:pt x="54822" y="15484"/>
                </a:lnTo>
                <a:lnTo>
                  <a:pt x="42070" y="7426"/>
                </a:lnTo>
                <a:lnTo>
                  <a:pt x="23157" y="1992"/>
                </a:lnTo>
                <a:lnTo>
                  <a:pt x="0"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2" name="Google Shape;82;p8">
            <a:extLst>
              <a:ext uri="{FF2B5EF4-FFF2-40B4-BE49-F238E27FC236}">
                <a16:creationId xmlns:a16="http://schemas.microsoft.com/office/drawing/2014/main" id="{E9715257-4066-EDE4-C113-ED49651B135B}"/>
              </a:ext>
            </a:extLst>
          </p:cNvPr>
          <p:cNvSpPr/>
          <p:nvPr/>
        </p:nvSpPr>
        <p:spPr>
          <a:xfrm>
            <a:off x="1010050" y="943251"/>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3" name="Google Shape;83;p8">
            <a:extLst>
              <a:ext uri="{FF2B5EF4-FFF2-40B4-BE49-F238E27FC236}">
                <a16:creationId xmlns:a16="http://schemas.microsoft.com/office/drawing/2014/main" id="{46DAF96A-244E-B857-CBB7-DC957D7F5D12}"/>
              </a:ext>
            </a:extLst>
          </p:cNvPr>
          <p:cNvSpPr/>
          <p:nvPr/>
        </p:nvSpPr>
        <p:spPr>
          <a:xfrm>
            <a:off x="1007125" y="938945"/>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4" name="Google Shape;84;p8">
            <a:extLst>
              <a:ext uri="{FF2B5EF4-FFF2-40B4-BE49-F238E27FC236}">
                <a16:creationId xmlns:a16="http://schemas.microsoft.com/office/drawing/2014/main" id="{9237AA23-6DA1-1AA1-8FD7-668E0C1B22A8}"/>
              </a:ext>
            </a:extLst>
          </p:cNvPr>
          <p:cNvSpPr/>
          <p:nvPr/>
        </p:nvSpPr>
        <p:spPr>
          <a:xfrm>
            <a:off x="904871" y="754905"/>
            <a:ext cx="289560" cy="43815"/>
          </a:xfrm>
          <a:custGeom>
            <a:avLst/>
            <a:gdLst/>
            <a:ahLst/>
            <a:cxnLst/>
            <a:rect l="l" t="t" r="r" b="b"/>
            <a:pathLst>
              <a:path w="289559" h="43815" extrusionOk="0">
                <a:moveTo>
                  <a:pt x="289433" y="43243"/>
                </a:moveTo>
                <a:lnTo>
                  <a:pt x="212551" y="18243"/>
                </a:lnTo>
                <a:lnTo>
                  <a:pt x="156775" y="5405"/>
                </a:lnTo>
                <a:lnTo>
                  <a:pt x="94969" y="675"/>
                </a:lnTo>
                <a:lnTo>
                  <a:pt x="0" y="0"/>
                </a:lnTo>
              </a:path>
            </a:pathLst>
          </a:custGeom>
          <a:noFill/>
          <a:ln w="18275" cap="flat" cmpd="sng">
            <a:solidFill>
              <a:srgbClr val="BC3854"/>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5" name="Google Shape;85;p8">
            <a:extLst>
              <a:ext uri="{FF2B5EF4-FFF2-40B4-BE49-F238E27FC236}">
                <a16:creationId xmlns:a16="http://schemas.microsoft.com/office/drawing/2014/main" id="{B65B3CB4-0B5A-A084-AAFF-1633B2A37E18}"/>
              </a:ext>
            </a:extLst>
          </p:cNvPr>
          <p:cNvSpPr/>
          <p:nvPr/>
        </p:nvSpPr>
        <p:spPr>
          <a:xfrm>
            <a:off x="615441" y="754903"/>
            <a:ext cx="289560" cy="43815"/>
          </a:xfrm>
          <a:custGeom>
            <a:avLst/>
            <a:gdLst/>
            <a:ahLst/>
            <a:cxnLst/>
            <a:rect l="l" t="t" r="r" b="b"/>
            <a:pathLst>
              <a:path w="289559" h="43815" extrusionOk="0">
                <a:moveTo>
                  <a:pt x="289433" y="0"/>
                </a:moveTo>
                <a:lnTo>
                  <a:pt x="176373" y="6756"/>
                </a:lnTo>
                <a:lnTo>
                  <a:pt x="84418" y="21621"/>
                </a:lnTo>
                <a:lnTo>
                  <a:pt x="22612" y="36486"/>
                </a:lnTo>
                <a:lnTo>
                  <a:pt x="0" y="43243"/>
                </a:lnTo>
              </a:path>
            </a:pathLst>
          </a:custGeom>
          <a:noFill/>
          <a:ln w="18275" cap="flat" cmpd="sng">
            <a:solidFill>
              <a:srgbClr val="81ADAA"/>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6" name="Google Shape;86;p8">
            <a:extLst>
              <a:ext uri="{FF2B5EF4-FFF2-40B4-BE49-F238E27FC236}">
                <a16:creationId xmlns:a16="http://schemas.microsoft.com/office/drawing/2014/main" id="{72849DF1-F0B2-A1E9-0C33-9B6E39A0AD74}"/>
              </a:ext>
            </a:extLst>
          </p:cNvPr>
          <p:cNvSpPr/>
          <p:nvPr/>
        </p:nvSpPr>
        <p:spPr>
          <a:xfrm>
            <a:off x="616468" y="786751"/>
            <a:ext cx="290195" cy="555625"/>
          </a:xfrm>
          <a:custGeom>
            <a:avLst/>
            <a:gdLst/>
            <a:ahLst/>
            <a:cxnLst/>
            <a:rect l="l" t="t" r="r" b="b"/>
            <a:pathLst>
              <a:path w="290194" h="555625" extrusionOk="0">
                <a:moveTo>
                  <a:pt x="0" y="0"/>
                </a:moveTo>
                <a:lnTo>
                  <a:pt x="15016" y="165450"/>
                </a:lnTo>
                <a:lnTo>
                  <a:pt x="32172" y="263567"/>
                </a:lnTo>
                <a:lnTo>
                  <a:pt x="62400" y="333021"/>
                </a:lnTo>
                <a:lnTo>
                  <a:pt x="116636" y="412483"/>
                </a:lnTo>
                <a:lnTo>
                  <a:pt x="182993" y="489600"/>
                </a:lnTo>
                <a:lnTo>
                  <a:pt x="238115" y="532707"/>
                </a:lnTo>
                <a:lnTo>
                  <a:pt x="275763" y="551479"/>
                </a:lnTo>
                <a:lnTo>
                  <a:pt x="289699" y="555586"/>
                </a:lnTo>
              </a:path>
            </a:pathLst>
          </a:custGeom>
          <a:noFill/>
          <a:ln w="9525" cap="flat" cmpd="sng">
            <a:solidFill>
              <a:srgbClr val="FDEFC6"/>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7" name="Google Shape;87;p8">
            <a:extLst>
              <a:ext uri="{FF2B5EF4-FFF2-40B4-BE49-F238E27FC236}">
                <a16:creationId xmlns:a16="http://schemas.microsoft.com/office/drawing/2014/main" id="{6C46096D-160E-3AB4-48D0-50C74AF2FF9A}"/>
              </a:ext>
            </a:extLst>
          </p:cNvPr>
          <p:cNvSpPr/>
          <p:nvPr/>
        </p:nvSpPr>
        <p:spPr>
          <a:xfrm>
            <a:off x="906170" y="786745"/>
            <a:ext cx="289560" cy="555625"/>
          </a:xfrm>
          <a:custGeom>
            <a:avLst/>
            <a:gdLst/>
            <a:ahLst/>
            <a:cxnLst/>
            <a:rect l="l" t="t" r="r" b="b"/>
            <a:pathLst>
              <a:path w="289559" h="555625" extrusionOk="0">
                <a:moveTo>
                  <a:pt x="0" y="555586"/>
                </a:moveTo>
                <a:lnTo>
                  <a:pt x="47638" y="545864"/>
                </a:lnTo>
                <a:lnTo>
                  <a:pt x="81545" y="527716"/>
                </a:lnTo>
                <a:lnTo>
                  <a:pt x="117945" y="487728"/>
                </a:lnTo>
                <a:lnTo>
                  <a:pt x="173062" y="412483"/>
                </a:lnTo>
                <a:lnTo>
                  <a:pt x="230554" y="293275"/>
                </a:lnTo>
                <a:lnTo>
                  <a:pt x="266184" y="157568"/>
                </a:lnTo>
                <a:lnTo>
                  <a:pt x="284342" y="46198"/>
                </a:lnTo>
                <a:lnTo>
                  <a:pt x="289420" y="0"/>
                </a:lnTo>
              </a:path>
            </a:pathLst>
          </a:custGeom>
          <a:noFill/>
          <a:ln w="9525" cap="flat" cmpd="sng">
            <a:solidFill>
              <a:srgbClr val="C5B27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8" name="Google Shape;88;p8">
            <a:extLst>
              <a:ext uri="{FF2B5EF4-FFF2-40B4-BE49-F238E27FC236}">
                <a16:creationId xmlns:a16="http://schemas.microsoft.com/office/drawing/2014/main" id="{C173FD5F-FF99-C13B-B092-B5EDDBFC28EF}"/>
              </a:ext>
            </a:extLst>
          </p:cNvPr>
          <p:cNvSpPr/>
          <p:nvPr/>
        </p:nvSpPr>
        <p:spPr>
          <a:xfrm>
            <a:off x="612278" y="743164"/>
            <a:ext cx="588010" cy="52069"/>
          </a:xfrm>
          <a:custGeom>
            <a:avLst/>
            <a:gdLst/>
            <a:ahLst/>
            <a:cxnLst/>
            <a:rect l="l" t="t" r="r" b="b"/>
            <a:pathLst>
              <a:path w="588010" h="52070" extrusionOk="0">
                <a:moveTo>
                  <a:pt x="293890" y="0"/>
                </a:moveTo>
                <a:lnTo>
                  <a:pt x="179090" y="6861"/>
                </a:lnTo>
                <a:lnTo>
                  <a:pt x="85718" y="21958"/>
                </a:lnTo>
                <a:lnTo>
                  <a:pt x="22960" y="37054"/>
                </a:lnTo>
                <a:lnTo>
                  <a:pt x="0" y="43916"/>
                </a:lnTo>
                <a:lnTo>
                  <a:pt x="10147" y="51777"/>
                </a:lnTo>
                <a:lnTo>
                  <a:pt x="85511" y="27262"/>
                </a:lnTo>
                <a:lnTo>
                  <a:pt x="140188" y="14673"/>
                </a:lnTo>
                <a:lnTo>
                  <a:pt x="200781" y="10035"/>
                </a:lnTo>
                <a:lnTo>
                  <a:pt x="469948" y="9372"/>
                </a:lnTo>
                <a:lnTo>
                  <a:pt x="453080" y="5489"/>
                </a:lnTo>
                <a:lnTo>
                  <a:pt x="390322" y="686"/>
                </a:lnTo>
                <a:lnTo>
                  <a:pt x="293890" y="0"/>
                </a:lnTo>
                <a:close/>
              </a:path>
              <a:path w="588010" h="52070" extrusionOk="0">
                <a:moveTo>
                  <a:pt x="469948" y="9372"/>
                </a:moveTo>
                <a:lnTo>
                  <a:pt x="293890" y="9372"/>
                </a:lnTo>
                <a:lnTo>
                  <a:pt x="404734" y="15998"/>
                </a:lnTo>
                <a:lnTo>
                  <a:pt x="494885" y="30575"/>
                </a:lnTo>
                <a:lnTo>
                  <a:pt x="555478" y="45152"/>
                </a:lnTo>
                <a:lnTo>
                  <a:pt x="577646" y="51777"/>
                </a:lnTo>
                <a:lnTo>
                  <a:pt x="587781" y="43916"/>
                </a:lnTo>
                <a:lnTo>
                  <a:pt x="509715" y="18527"/>
                </a:lnTo>
                <a:lnTo>
                  <a:pt x="469948" y="9372"/>
                </a:lnTo>
                <a:close/>
              </a:path>
            </a:pathLst>
          </a:custGeom>
          <a:solidFill>
            <a:srgbClr val="69590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9" name="Google Shape;89;p8">
            <a:extLst>
              <a:ext uri="{FF2B5EF4-FFF2-40B4-BE49-F238E27FC236}">
                <a16:creationId xmlns:a16="http://schemas.microsoft.com/office/drawing/2014/main" id="{EBB937CC-F09F-1910-F119-080D5B7A2001}"/>
              </a:ext>
            </a:extLst>
          </p:cNvPr>
          <p:cNvSpPr/>
          <p:nvPr/>
        </p:nvSpPr>
        <p:spPr>
          <a:xfrm>
            <a:off x="569511" y="1066960"/>
            <a:ext cx="669875" cy="109937"/>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1" name="Google Shape;91;p8">
            <a:extLst>
              <a:ext uri="{FF2B5EF4-FFF2-40B4-BE49-F238E27FC236}">
                <a16:creationId xmlns:a16="http://schemas.microsoft.com/office/drawing/2014/main" id="{572B6BF3-F4F3-06A2-8060-A82EAB7D5B4B}"/>
              </a:ext>
            </a:extLst>
          </p:cNvPr>
          <p:cNvSpPr txBox="1"/>
          <p:nvPr/>
        </p:nvSpPr>
        <p:spPr>
          <a:xfrm>
            <a:off x="397390" y="1401585"/>
            <a:ext cx="1014094" cy="543739"/>
          </a:xfrm>
          <a:prstGeom prst="rect">
            <a:avLst/>
          </a:prstGeom>
          <a:noFill/>
          <a:ln>
            <a:noFill/>
          </a:ln>
        </p:spPr>
        <p:txBody>
          <a:bodyPr spcFirstLastPara="1" wrap="square" lIns="0" tIns="12700" rIns="0" bIns="0" anchor="t"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rgbClr val="928989"/>
                </a:solidFill>
                <a:latin typeface="Lato"/>
                <a:ea typeface="Lato"/>
                <a:cs typeface="Lato"/>
                <a:sym typeface="Lato"/>
              </a:rPr>
              <a:t>Penny Price Academy</a:t>
            </a:r>
            <a:endParaRPr sz="800" b="0" i="0" u="none" strike="noStrike" cap="none">
              <a:solidFill>
                <a:schemeClr val="dk1"/>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endParaRPr sz="800" b="1" i="0" u="none" strike="noStrike" cap="none">
              <a:solidFill>
                <a:srgbClr val="4F4B4D"/>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r>
              <a:rPr lang="en-GB" sz="800" b="1" i="0" u="none" strike="noStrike" cap="none">
                <a:solidFill>
                  <a:schemeClr val="tx1"/>
                </a:solidFill>
                <a:latin typeface="Lato"/>
                <a:ea typeface="Lato"/>
                <a:cs typeface="Lato"/>
                <a:sym typeface="Lato"/>
              </a:rPr>
              <a:t>Saturday Club</a:t>
            </a:r>
          </a:p>
          <a:p>
            <a:pPr marL="0" marR="0" lvl="0" indent="0" algn="ctr" rtl="0">
              <a:lnSpc>
                <a:spcPct val="100000"/>
              </a:lnSpc>
              <a:spcBef>
                <a:spcPts val="100"/>
              </a:spcBef>
              <a:spcAft>
                <a:spcPts val="0"/>
              </a:spcAft>
              <a:buClr>
                <a:srgbClr val="000000"/>
              </a:buClr>
              <a:buSzPts val="800"/>
              <a:buFont typeface="Arial"/>
              <a:buNone/>
            </a:pPr>
            <a:r>
              <a:rPr lang="en-GB" sz="800" b="1">
                <a:solidFill>
                  <a:schemeClr val="tx1"/>
                </a:solidFill>
                <a:latin typeface="Lato"/>
                <a:ea typeface="Lato"/>
                <a:cs typeface="Lato"/>
                <a:sym typeface="Lato"/>
              </a:rPr>
              <a:t>November 2024</a:t>
            </a:r>
            <a:endParaRPr sz="800" b="0" i="0" u="none" strike="noStrike" cap="none">
              <a:solidFill>
                <a:schemeClr val="tx1"/>
              </a:solidFill>
              <a:latin typeface="Lato Black"/>
              <a:ea typeface="Lato Black"/>
              <a:cs typeface="Lato Black"/>
              <a:sym typeface="Lato Black"/>
            </a:endParaRPr>
          </a:p>
        </p:txBody>
      </p:sp>
      <p:sp>
        <p:nvSpPr>
          <p:cNvPr id="92" name="Google Shape;92;p8">
            <a:extLst>
              <a:ext uri="{FF2B5EF4-FFF2-40B4-BE49-F238E27FC236}">
                <a16:creationId xmlns:a16="http://schemas.microsoft.com/office/drawing/2014/main" id="{8D5B41CB-BB87-8923-C2CB-C6F42BADC714}"/>
              </a:ext>
            </a:extLst>
          </p:cNvPr>
          <p:cNvSpPr txBox="1"/>
          <p:nvPr/>
        </p:nvSpPr>
        <p:spPr>
          <a:xfrm>
            <a:off x="1857788" y="1209841"/>
            <a:ext cx="6848222" cy="5262939"/>
          </a:xfrm>
          <a:prstGeom prst="rect">
            <a:avLst/>
          </a:prstGeom>
          <a:noFill/>
          <a:ln>
            <a:noFill/>
          </a:ln>
        </p:spPr>
        <p:txBody>
          <a:bodyPr spcFirstLastPara="1" wrap="square" lIns="91425" tIns="45700" rIns="91425" bIns="45700" anchor="t" anchorCtr="0">
            <a:spAutoFit/>
          </a:bodyPr>
          <a:lstStyle/>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Stress is a well-known trigger for depression</a:t>
            </a:r>
          </a:p>
          <a:p>
            <a:pPr marL="457200" lvl="0" indent="-375165" algn="l" rtl="0">
              <a:spcBef>
                <a:spcPts val="0"/>
              </a:spcBef>
              <a:spcAft>
                <a:spcPts val="0"/>
              </a:spcAft>
              <a:buSzPts val="2308"/>
              <a:buFont typeface="Wingdings" panose="05000000000000000000" pitchFamily="2" charset="2"/>
              <a:buChar char="§"/>
            </a:pPr>
            <a:r>
              <a:rPr lang="en-GB" sz="2400">
                <a:effectLst/>
                <a:latin typeface="Lato" panose="020F0502020204030203" pitchFamily="34" charset="0"/>
                <a:ea typeface="Times New Roman" panose="02020603050405020304" pitchFamily="18" charset="0"/>
              </a:rPr>
              <a:t>affect physical health</a:t>
            </a:r>
          </a:p>
          <a:p>
            <a:pPr marL="457200" lvl="0" indent="-375165" algn="l" rtl="0">
              <a:spcBef>
                <a:spcPts val="0"/>
              </a:spcBef>
              <a:spcAft>
                <a:spcPts val="0"/>
              </a:spcAft>
              <a:buSzPts val="2308"/>
              <a:buFont typeface="Wingdings" panose="05000000000000000000" pitchFamily="2" charset="2"/>
              <a:buChar char="§"/>
            </a:pPr>
            <a:r>
              <a:rPr lang="en-GB" sz="2400">
                <a:effectLst/>
                <a:latin typeface="Lato" panose="020F0502020204030203" pitchFamily="34" charset="0"/>
                <a:ea typeface="Times New Roman" panose="02020603050405020304" pitchFamily="18" charset="0"/>
              </a:rPr>
              <a:t>Important brain chemicals affected by stress are: serotonin, dopamine, noradrenaline, g- aminobutyric acid, glutamate and corticotropin-releasing factor </a:t>
            </a:r>
          </a:p>
          <a:p>
            <a:pPr marL="457200" lvl="0" indent="-375165" algn="l" rtl="0">
              <a:spcBef>
                <a:spcPts val="0"/>
              </a:spcBef>
              <a:spcAft>
                <a:spcPts val="0"/>
              </a:spcAft>
              <a:buSzPts val="2308"/>
              <a:buFont typeface="Wingdings" panose="05000000000000000000" pitchFamily="2" charset="2"/>
              <a:buChar char="§"/>
            </a:pPr>
            <a:r>
              <a:rPr lang="en-GB" sz="2400">
                <a:effectLst/>
                <a:latin typeface="Lato" panose="020F0502020204030203" pitchFamily="34" charset="0"/>
                <a:ea typeface="Times New Roman" panose="02020603050405020304" pitchFamily="18" charset="0"/>
              </a:rPr>
              <a:t>Essential oils from plants and flowers have the potential to reduce stress by helping to balance the whole body in order to regularise over and under-reactions to stressful situations</a:t>
            </a:r>
          </a:p>
          <a:p>
            <a:pPr marL="457200" lvl="0" indent="-375165" algn="l" rtl="0">
              <a:spcBef>
                <a:spcPts val="0"/>
              </a:spcBef>
              <a:spcAft>
                <a:spcPts val="0"/>
              </a:spcAft>
              <a:buSzPts val="2308"/>
              <a:buFont typeface="Wingdings" panose="05000000000000000000" pitchFamily="2" charset="2"/>
              <a:buChar char="§"/>
            </a:pPr>
            <a:r>
              <a:rPr lang="en-GB" sz="2400">
                <a:effectLst/>
                <a:latin typeface="Lato" panose="020F0502020204030203" pitchFamily="34" charset="0"/>
                <a:ea typeface="Calibri" panose="020F0502020204030204" pitchFamily="34" charset="0"/>
                <a:cs typeface="Times New Roman" panose="02020603050405020304" pitchFamily="18" charset="0"/>
              </a:rPr>
              <a:t>Ylang-ylang oil has commonly used in aromatherapy through either massage or inhalation for relaxation and mood adjusting </a:t>
            </a:r>
            <a:endParaRPr lang="en-GB" sz="2400">
              <a:latin typeface="Lato" panose="020F0502020204030203" pitchFamily="34" charset="0"/>
              <a:ea typeface="Lato" panose="020F0502020204030203" pitchFamily="34" charset="0"/>
              <a:cs typeface="Lato" panose="020F0502020204030203" pitchFamily="34" charset="0"/>
            </a:endParaRPr>
          </a:p>
        </p:txBody>
      </p:sp>
      <p:sp>
        <p:nvSpPr>
          <p:cNvPr id="2" name="Google Shape;90;p8">
            <a:extLst>
              <a:ext uri="{FF2B5EF4-FFF2-40B4-BE49-F238E27FC236}">
                <a16:creationId xmlns:a16="http://schemas.microsoft.com/office/drawing/2014/main" id="{6CEACDC2-79F7-981A-5616-F462B27F8C68}"/>
              </a:ext>
            </a:extLst>
          </p:cNvPr>
          <p:cNvSpPr txBox="1">
            <a:spLocks/>
          </p:cNvSpPr>
          <p:nvPr/>
        </p:nvSpPr>
        <p:spPr>
          <a:xfrm>
            <a:off x="2091574" y="600783"/>
            <a:ext cx="6768384" cy="443711"/>
          </a:xfrm>
          <a:prstGeom prst="rect">
            <a:avLst/>
          </a:prstGeom>
          <a:noFill/>
          <a:ln>
            <a:noFill/>
          </a:ln>
        </p:spPr>
        <p:txBody>
          <a:bodyPr spcFirstLastPara="1" wrap="square" lIns="0" tIns="1270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000" b="1" i="0" u="none" strike="noStrike" cap="none">
                <a:solidFill>
                  <a:schemeClr val="dk1"/>
                </a:solidFill>
                <a:latin typeface="Lato"/>
                <a:ea typeface="Lato"/>
                <a:cs typeface="Lato"/>
                <a:sym typeface="Lato"/>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12699"/>
            <a:r>
              <a:rPr lang="en-GB" sz="3200">
                <a:solidFill>
                  <a:srgbClr val="FF0000"/>
                </a:solidFill>
              </a:rPr>
              <a:t>Stress – Ylang ylang</a:t>
            </a:r>
            <a:endParaRPr lang="en-GB">
              <a:solidFill>
                <a:srgbClr val="FF0000"/>
              </a:solidFill>
            </a:endParaRPr>
          </a:p>
        </p:txBody>
      </p:sp>
      <p:pic>
        <p:nvPicPr>
          <p:cNvPr id="3" name="Picture 2" descr="Free Magnolia Branches photo and picture">
            <a:extLst>
              <a:ext uri="{FF2B5EF4-FFF2-40B4-BE49-F238E27FC236}">
                <a16:creationId xmlns:a16="http://schemas.microsoft.com/office/drawing/2014/main" id="{99691435-43DD-7839-B36E-96D5435D0C89}"/>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42826" r="41038"/>
          <a:stretch/>
        </p:blipFill>
        <p:spPr bwMode="auto">
          <a:xfrm>
            <a:off x="8890222" y="28575"/>
            <a:ext cx="1803178" cy="7562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6745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2">
          <a:extLst>
            <a:ext uri="{FF2B5EF4-FFF2-40B4-BE49-F238E27FC236}">
              <a16:creationId xmlns:a16="http://schemas.microsoft.com/office/drawing/2014/main" id="{2C88F918-09AA-4CFC-7A96-268C4B926DFB}"/>
            </a:ext>
          </a:extLst>
        </p:cNvPr>
        <p:cNvGrpSpPr/>
        <p:nvPr/>
      </p:nvGrpSpPr>
      <p:grpSpPr>
        <a:xfrm>
          <a:off x="0" y="0"/>
          <a:ext cx="0" cy="0"/>
          <a:chOff x="0" y="0"/>
          <a:chExt cx="0" cy="0"/>
        </a:xfrm>
      </p:grpSpPr>
      <p:sp>
        <p:nvSpPr>
          <p:cNvPr id="6" name="Google Shape;170;p11">
            <a:extLst>
              <a:ext uri="{FF2B5EF4-FFF2-40B4-BE49-F238E27FC236}">
                <a16:creationId xmlns:a16="http://schemas.microsoft.com/office/drawing/2014/main" id="{997D7E0C-5AB2-C265-D530-A0D5D2CEAFD7}"/>
              </a:ext>
            </a:extLst>
          </p:cNvPr>
          <p:cNvSpPr/>
          <p:nvPr/>
        </p:nvSpPr>
        <p:spPr>
          <a:xfrm>
            <a:off x="0" y="0"/>
            <a:ext cx="1803171" cy="7562850"/>
          </a:xfrm>
          <a:prstGeom prst="rect">
            <a:avLst/>
          </a:prstGeom>
          <a:solidFill>
            <a:schemeClr val="bg1">
              <a:lumMod val="9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63" name="Google Shape;63;p8">
            <a:extLst>
              <a:ext uri="{FF2B5EF4-FFF2-40B4-BE49-F238E27FC236}">
                <a16:creationId xmlns:a16="http://schemas.microsoft.com/office/drawing/2014/main" id="{7BE09505-D96D-D28F-53CA-2F19FD2F2057}"/>
              </a:ext>
            </a:extLst>
          </p:cNvPr>
          <p:cNvSpPr/>
          <p:nvPr/>
        </p:nvSpPr>
        <p:spPr>
          <a:xfrm>
            <a:off x="1803175" y="0"/>
            <a:ext cx="0" cy="2754630"/>
          </a:xfrm>
          <a:custGeom>
            <a:avLst/>
            <a:gdLst/>
            <a:ahLst/>
            <a:cxnLst/>
            <a:rect l="l" t="t" r="r" b="b"/>
            <a:pathLst>
              <a:path w="120000" h="2754630" extrusionOk="0">
                <a:moveTo>
                  <a:pt x="0" y="0"/>
                </a:moveTo>
                <a:lnTo>
                  <a:pt x="0" y="2754007"/>
                </a:lnTo>
              </a:path>
            </a:pathLst>
          </a:custGeom>
          <a:noFill/>
          <a:ln w="9525" cap="flat" cmpd="sng">
            <a:solidFill>
              <a:srgbClr val="B3B2B2"/>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4" name="Google Shape;64;p8">
            <a:extLst>
              <a:ext uri="{FF2B5EF4-FFF2-40B4-BE49-F238E27FC236}">
                <a16:creationId xmlns:a16="http://schemas.microsoft.com/office/drawing/2014/main" id="{EB4B4DB9-2406-00C2-8AAF-2C3127E28D86}"/>
              </a:ext>
            </a:extLst>
          </p:cNvPr>
          <p:cNvSpPr/>
          <p:nvPr/>
        </p:nvSpPr>
        <p:spPr>
          <a:xfrm>
            <a:off x="419163" y="540004"/>
            <a:ext cx="971143" cy="828624"/>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5" name="Google Shape;65;p8">
            <a:extLst>
              <a:ext uri="{FF2B5EF4-FFF2-40B4-BE49-F238E27FC236}">
                <a16:creationId xmlns:a16="http://schemas.microsoft.com/office/drawing/2014/main" id="{913F86F7-7C75-62E0-22B4-5FFEE96A003D}"/>
              </a:ext>
            </a:extLst>
          </p:cNvPr>
          <p:cNvSpPr/>
          <p:nvPr/>
        </p:nvSpPr>
        <p:spPr>
          <a:xfrm>
            <a:off x="473780" y="1215607"/>
            <a:ext cx="353060" cy="149860"/>
          </a:xfrm>
          <a:custGeom>
            <a:avLst/>
            <a:gdLst/>
            <a:ahLst/>
            <a:cxnLst/>
            <a:rect l="l" t="t" r="r" b="b"/>
            <a:pathLst>
              <a:path w="353059" h="149859" extrusionOk="0">
                <a:moveTo>
                  <a:pt x="281487" y="97696"/>
                </a:moveTo>
                <a:lnTo>
                  <a:pt x="226773" y="97696"/>
                </a:lnTo>
                <a:lnTo>
                  <a:pt x="249750" y="99118"/>
                </a:lnTo>
                <a:lnTo>
                  <a:pt x="276665" y="105540"/>
                </a:lnTo>
                <a:lnTo>
                  <a:pt x="318659" y="123635"/>
                </a:lnTo>
                <a:lnTo>
                  <a:pt x="346172" y="147327"/>
                </a:lnTo>
                <a:lnTo>
                  <a:pt x="351887" y="149791"/>
                </a:lnTo>
                <a:lnTo>
                  <a:pt x="315687" y="113550"/>
                </a:lnTo>
                <a:lnTo>
                  <a:pt x="282960" y="98071"/>
                </a:lnTo>
                <a:lnTo>
                  <a:pt x="281487" y="97696"/>
                </a:lnTo>
                <a:close/>
              </a:path>
              <a:path w="353059" h="149859" extrusionOk="0">
                <a:moveTo>
                  <a:pt x="218538" y="120835"/>
                </a:moveTo>
                <a:lnTo>
                  <a:pt x="203106" y="120835"/>
                </a:lnTo>
                <a:lnTo>
                  <a:pt x="205392" y="121825"/>
                </a:lnTo>
                <a:lnTo>
                  <a:pt x="204897" y="122968"/>
                </a:lnTo>
                <a:lnTo>
                  <a:pt x="205062" y="125750"/>
                </a:lnTo>
                <a:lnTo>
                  <a:pt x="211920" y="128696"/>
                </a:lnTo>
                <a:lnTo>
                  <a:pt x="217965" y="127248"/>
                </a:lnTo>
                <a:lnTo>
                  <a:pt x="219451" y="123819"/>
                </a:lnTo>
                <a:lnTo>
                  <a:pt x="218595" y="120888"/>
                </a:lnTo>
                <a:close/>
              </a:path>
              <a:path w="353059" h="149859" extrusionOk="0">
                <a:moveTo>
                  <a:pt x="193162" y="112478"/>
                </a:moveTo>
                <a:lnTo>
                  <a:pt x="189708" y="120479"/>
                </a:lnTo>
                <a:lnTo>
                  <a:pt x="191016" y="123743"/>
                </a:lnTo>
                <a:lnTo>
                  <a:pt x="196731" y="126207"/>
                </a:lnTo>
                <a:lnTo>
                  <a:pt x="201633" y="124264"/>
                </a:lnTo>
                <a:lnTo>
                  <a:pt x="203106" y="120835"/>
                </a:lnTo>
                <a:lnTo>
                  <a:pt x="218538" y="120835"/>
                </a:lnTo>
                <a:lnTo>
                  <a:pt x="215274" y="117783"/>
                </a:lnTo>
                <a:lnTo>
                  <a:pt x="212819" y="112821"/>
                </a:lnTo>
                <a:lnTo>
                  <a:pt x="197086" y="112821"/>
                </a:lnTo>
                <a:lnTo>
                  <a:pt x="193162" y="112478"/>
                </a:lnTo>
                <a:close/>
              </a:path>
              <a:path w="353059" h="149859" extrusionOk="0">
                <a:moveTo>
                  <a:pt x="196947" y="100565"/>
                </a:moveTo>
                <a:lnTo>
                  <a:pt x="194978" y="105137"/>
                </a:lnTo>
                <a:lnTo>
                  <a:pt x="196934" y="110040"/>
                </a:lnTo>
                <a:lnTo>
                  <a:pt x="197086" y="112821"/>
                </a:lnTo>
                <a:lnTo>
                  <a:pt x="212819" y="112821"/>
                </a:lnTo>
                <a:lnTo>
                  <a:pt x="212835" y="112478"/>
                </a:lnTo>
                <a:lnTo>
                  <a:pt x="214422" y="104033"/>
                </a:lnTo>
                <a:lnTo>
                  <a:pt x="220215" y="101061"/>
                </a:lnTo>
                <a:lnTo>
                  <a:pt x="198090" y="101061"/>
                </a:lnTo>
                <a:lnTo>
                  <a:pt x="196947" y="100565"/>
                </a:lnTo>
                <a:close/>
              </a:path>
              <a:path w="353059" h="149859" extrusionOk="0">
                <a:moveTo>
                  <a:pt x="274107" y="95816"/>
                </a:moveTo>
                <a:lnTo>
                  <a:pt x="192222" y="95816"/>
                </a:lnTo>
                <a:lnTo>
                  <a:pt x="197937" y="98279"/>
                </a:lnTo>
                <a:lnTo>
                  <a:pt x="198090" y="101061"/>
                </a:lnTo>
                <a:lnTo>
                  <a:pt x="220215" y="101061"/>
                </a:lnTo>
                <a:lnTo>
                  <a:pt x="226773" y="97696"/>
                </a:lnTo>
                <a:lnTo>
                  <a:pt x="281487" y="97696"/>
                </a:lnTo>
                <a:lnTo>
                  <a:pt x="274107" y="95816"/>
                </a:lnTo>
                <a:close/>
              </a:path>
              <a:path w="353059" h="149859" extrusionOk="0">
                <a:moveTo>
                  <a:pt x="23257" y="0"/>
                </a:moveTo>
                <a:lnTo>
                  <a:pt x="14771" y="615"/>
                </a:lnTo>
                <a:lnTo>
                  <a:pt x="7505" y="4295"/>
                </a:lnTo>
                <a:lnTo>
                  <a:pt x="2408" y="11196"/>
                </a:lnTo>
                <a:lnTo>
                  <a:pt x="0" y="32583"/>
                </a:lnTo>
                <a:lnTo>
                  <a:pt x="9563" y="50370"/>
                </a:lnTo>
                <a:lnTo>
                  <a:pt x="26334" y="64408"/>
                </a:lnTo>
                <a:lnTo>
                  <a:pt x="45550" y="74543"/>
                </a:lnTo>
                <a:lnTo>
                  <a:pt x="101636" y="93315"/>
                </a:lnTo>
                <a:lnTo>
                  <a:pt x="145632" y="99762"/>
                </a:lnTo>
                <a:lnTo>
                  <a:pt x="176255" y="98918"/>
                </a:lnTo>
                <a:lnTo>
                  <a:pt x="192222" y="95816"/>
                </a:lnTo>
                <a:lnTo>
                  <a:pt x="274107" y="95816"/>
                </a:lnTo>
                <a:lnTo>
                  <a:pt x="269776" y="94712"/>
                </a:lnTo>
                <a:lnTo>
                  <a:pt x="265635" y="93752"/>
                </a:lnTo>
                <a:lnTo>
                  <a:pt x="171853" y="93752"/>
                </a:lnTo>
                <a:lnTo>
                  <a:pt x="146647" y="93084"/>
                </a:lnTo>
                <a:lnTo>
                  <a:pt x="93811" y="81808"/>
                </a:lnTo>
                <a:lnTo>
                  <a:pt x="91526" y="77934"/>
                </a:lnTo>
                <a:lnTo>
                  <a:pt x="91686" y="77566"/>
                </a:lnTo>
                <a:lnTo>
                  <a:pt x="80843" y="77566"/>
                </a:lnTo>
                <a:lnTo>
                  <a:pt x="40741" y="62091"/>
                </a:lnTo>
                <a:lnTo>
                  <a:pt x="10795" y="30093"/>
                </a:lnTo>
                <a:lnTo>
                  <a:pt x="10767" y="29534"/>
                </a:lnTo>
                <a:lnTo>
                  <a:pt x="12174" y="26258"/>
                </a:lnTo>
                <a:lnTo>
                  <a:pt x="44151" y="26258"/>
                </a:lnTo>
                <a:lnTo>
                  <a:pt x="45287" y="22310"/>
                </a:lnTo>
                <a:lnTo>
                  <a:pt x="44764" y="14736"/>
                </a:lnTo>
                <a:lnTo>
                  <a:pt x="40624" y="7890"/>
                </a:lnTo>
                <a:lnTo>
                  <a:pt x="32012" y="2293"/>
                </a:lnTo>
                <a:lnTo>
                  <a:pt x="23257" y="0"/>
                </a:lnTo>
                <a:close/>
              </a:path>
              <a:path w="353059" h="149859" extrusionOk="0">
                <a:moveTo>
                  <a:pt x="215749" y="84805"/>
                </a:moveTo>
                <a:lnTo>
                  <a:pt x="169870" y="84805"/>
                </a:lnTo>
                <a:lnTo>
                  <a:pt x="172156" y="85795"/>
                </a:lnTo>
                <a:lnTo>
                  <a:pt x="184069" y="89580"/>
                </a:lnTo>
                <a:lnTo>
                  <a:pt x="190774" y="89758"/>
                </a:lnTo>
                <a:lnTo>
                  <a:pt x="192070" y="93034"/>
                </a:lnTo>
                <a:lnTo>
                  <a:pt x="171853" y="93752"/>
                </a:lnTo>
                <a:lnTo>
                  <a:pt x="265635" y="93752"/>
                </a:lnTo>
                <a:lnTo>
                  <a:pt x="258090" y="92003"/>
                </a:lnTo>
                <a:lnTo>
                  <a:pt x="246972" y="88272"/>
                </a:lnTo>
                <a:lnTo>
                  <a:pt x="245774" y="87738"/>
                </a:lnTo>
                <a:lnTo>
                  <a:pt x="245075" y="87256"/>
                </a:lnTo>
                <a:lnTo>
                  <a:pt x="235224" y="87256"/>
                </a:lnTo>
                <a:lnTo>
                  <a:pt x="224829" y="86608"/>
                </a:lnTo>
                <a:lnTo>
                  <a:pt x="215749" y="84805"/>
                </a:lnTo>
                <a:close/>
              </a:path>
              <a:path w="353059" h="149859" extrusionOk="0">
                <a:moveTo>
                  <a:pt x="188398" y="78061"/>
                </a:moveTo>
                <a:lnTo>
                  <a:pt x="151100" y="78061"/>
                </a:lnTo>
                <a:lnTo>
                  <a:pt x="154529" y="79547"/>
                </a:lnTo>
                <a:lnTo>
                  <a:pt x="155683" y="82455"/>
                </a:lnTo>
                <a:lnTo>
                  <a:pt x="155705" y="84170"/>
                </a:lnTo>
                <a:lnTo>
                  <a:pt x="155481" y="86735"/>
                </a:lnTo>
                <a:lnTo>
                  <a:pt x="162339" y="89694"/>
                </a:lnTo>
                <a:lnTo>
                  <a:pt x="167241" y="87738"/>
                </a:lnTo>
                <a:lnTo>
                  <a:pt x="169870" y="84805"/>
                </a:lnTo>
                <a:lnTo>
                  <a:pt x="215749" y="84805"/>
                </a:lnTo>
                <a:lnTo>
                  <a:pt x="205637" y="82797"/>
                </a:lnTo>
                <a:lnTo>
                  <a:pt x="188398" y="78061"/>
                </a:lnTo>
                <a:close/>
              </a:path>
              <a:path w="353059" h="149859" extrusionOk="0">
                <a:moveTo>
                  <a:pt x="234437" y="73362"/>
                </a:moveTo>
                <a:lnTo>
                  <a:pt x="232456" y="77934"/>
                </a:lnTo>
                <a:lnTo>
                  <a:pt x="232126" y="81858"/>
                </a:lnTo>
                <a:lnTo>
                  <a:pt x="235224" y="87256"/>
                </a:lnTo>
                <a:lnTo>
                  <a:pt x="245075" y="87256"/>
                </a:lnTo>
                <a:lnTo>
                  <a:pt x="240609" y="84170"/>
                </a:lnTo>
                <a:lnTo>
                  <a:pt x="236723" y="74353"/>
                </a:lnTo>
                <a:lnTo>
                  <a:pt x="234437" y="73362"/>
                </a:lnTo>
                <a:close/>
              </a:path>
              <a:path w="353059" h="149859" extrusionOk="0">
                <a:moveTo>
                  <a:pt x="162160" y="69031"/>
                </a:moveTo>
                <a:lnTo>
                  <a:pt x="133307" y="69031"/>
                </a:lnTo>
                <a:lnTo>
                  <a:pt x="136241" y="71660"/>
                </a:lnTo>
                <a:lnTo>
                  <a:pt x="136934" y="75432"/>
                </a:lnTo>
                <a:lnTo>
                  <a:pt x="136978" y="76943"/>
                </a:lnTo>
                <a:lnTo>
                  <a:pt x="136710" y="79991"/>
                </a:lnTo>
                <a:lnTo>
                  <a:pt x="142425" y="82455"/>
                </a:lnTo>
                <a:lnTo>
                  <a:pt x="144051" y="81808"/>
                </a:lnTo>
                <a:lnTo>
                  <a:pt x="146832" y="81642"/>
                </a:lnTo>
                <a:lnTo>
                  <a:pt x="148471" y="81007"/>
                </a:lnTo>
                <a:lnTo>
                  <a:pt x="148966" y="79864"/>
                </a:lnTo>
                <a:lnTo>
                  <a:pt x="151100" y="78061"/>
                </a:lnTo>
                <a:lnTo>
                  <a:pt x="188398" y="78061"/>
                </a:lnTo>
                <a:lnTo>
                  <a:pt x="182011" y="76306"/>
                </a:lnTo>
                <a:lnTo>
                  <a:pt x="162160" y="69031"/>
                </a:lnTo>
                <a:close/>
              </a:path>
              <a:path w="353059" h="149859" extrusionOk="0">
                <a:moveTo>
                  <a:pt x="75166" y="56154"/>
                </a:moveTo>
                <a:lnTo>
                  <a:pt x="73198" y="60713"/>
                </a:lnTo>
                <a:lnTo>
                  <a:pt x="79052" y="75432"/>
                </a:lnTo>
                <a:lnTo>
                  <a:pt x="80843" y="77566"/>
                </a:lnTo>
                <a:lnTo>
                  <a:pt x="91686" y="77566"/>
                </a:lnTo>
                <a:lnTo>
                  <a:pt x="91956" y="76943"/>
                </a:lnTo>
                <a:lnTo>
                  <a:pt x="90990" y="69755"/>
                </a:lnTo>
                <a:lnTo>
                  <a:pt x="85275" y="67291"/>
                </a:lnTo>
                <a:lnTo>
                  <a:pt x="85771" y="66148"/>
                </a:lnTo>
                <a:lnTo>
                  <a:pt x="83167" y="59595"/>
                </a:lnTo>
                <a:lnTo>
                  <a:pt x="75166" y="56154"/>
                </a:lnTo>
                <a:close/>
              </a:path>
              <a:path w="353059" h="149859" extrusionOk="0">
                <a:moveTo>
                  <a:pt x="143727" y="59049"/>
                </a:moveTo>
                <a:lnTo>
                  <a:pt x="122715" y="59049"/>
                </a:lnTo>
                <a:lnTo>
                  <a:pt x="121229" y="62465"/>
                </a:lnTo>
                <a:lnTo>
                  <a:pt x="118930" y="70962"/>
                </a:lnTo>
                <a:lnTo>
                  <a:pt x="126919" y="74416"/>
                </a:lnTo>
                <a:lnTo>
                  <a:pt x="130195" y="73108"/>
                </a:lnTo>
                <a:lnTo>
                  <a:pt x="131173" y="70822"/>
                </a:lnTo>
                <a:lnTo>
                  <a:pt x="133307" y="69031"/>
                </a:lnTo>
                <a:lnTo>
                  <a:pt x="162160" y="69031"/>
                </a:lnTo>
                <a:lnTo>
                  <a:pt x="158313" y="67622"/>
                </a:lnTo>
                <a:lnTo>
                  <a:pt x="143727" y="59049"/>
                </a:lnTo>
                <a:close/>
              </a:path>
              <a:path w="353059" h="149859" extrusionOk="0">
                <a:moveTo>
                  <a:pt x="122131" y="28976"/>
                </a:moveTo>
                <a:lnTo>
                  <a:pt x="109875" y="29115"/>
                </a:lnTo>
                <a:lnTo>
                  <a:pt x="103462" y="43962"/>
                </a:lnTo>
                <a:lnTo>
                  <a:pt x="102954" y="54579"/>
                </a:lnTo>
                <a:lnTo>
                  <a:pt x="116657" y="60497"/>
                </a:lnTo>
                <a:lnTo>
                  <a:pt x="119934" y="59202"/>
                </a:lnTo>
                <a:lnTo>
                  <a:pt x="122715" y="59049"/>
                </a:lnTo>
                <a:lnTo>
                  <a:pt x="143727" y="59049"/>
                </a:lnTo>
                <a:lnTo>
                  <a:pt x="138956" y="56245"/>
                </a:lnTo>
                <a:lnTo>
                  <a:pt x="128530" y="44779"/>
                </a:lnTo>
                <a:lnTo>
                  <a:pt x="123950" y="35073"/>
                </a:lnTo>
                <a:lnTo>
                  <a:pt x="122131" y="28976"/>
                </a:lnTo>
                <a:close/>
              </a:path>
              <a:path w="353059" h="149859" extrusionOk="0">
                <a:moveTo>
                  <a:pt x="44151" y="26258"/>
                </a:moveTo>
                <a:lnTo>
                  <a:pt x="12174" y="26258"/>
                </a:lnTo>
                <a:lnTo>
                  <a:pt x="12339" y="29039"/>
                </a:lnTo>
                <a:lnTo>
                  <a:pt x="13482" y="29534"/>
                </a:lnTo>
                <a:lnTo>
                  <a:pt x="14930" y="35580"/>
                </a:lnTo>
                <a:lnTo>
                  <a:pt x="29789" y="41993"/>
                </a:lnTo>
                <a:lnTo>
                  <a:pt x="38120" y="41523"/>
                </a:lnTo>
                <a:lnTo>
                  <a:pt x="43048" y="30093"/>
                </a:lnTo>
                <a:lnTo>
                  <a:pt x="44151" y="26258"/>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6" name="Google Shape;66;p8">
            <a:extLst>
              <a:ext uri="{FF2B5EF4-FFF2-40B4-BE49-F238E27FC236}">
                <a16:creationId xmlns:a16="http://schemas.microsoft.com/office/drawing/2014/main" id="{B7AD4C8E-D509-9B69-DB41-DCF2B9B3FB0C}"/>
              </a:ext>
            </a:extLst>
          </p:cNvPr>
          <p:cNvSpPr/>
          <p:nvPr/>
        </p:nvSpPr>
        <p:spPr>
          <a:xfrm>
            <a:off x="989970" y="1209841"/>
            <a:ext cx="353060" cy="149860"/>
          </a:xfrm>
          <a:custGeom>
            <a:avLst/>
            <a:gdLst/>
            <a:ahLst/>
            <a:cxnLst/>
            <a:rect l="l" t="t" r="r" b="b"/>
            <a:pathLst>
              <a:path w="353059" h="149859" extrusionOk="0">
                <a:moveTo>
                  <a:pt x="118427" y="73367"/>
                </a:moveTo>
                <a:lnTo>
                  <a:pt x="116154" y="74358"/>
                </a:lnTo>
                <a:lnTo>
                  <a:pt x="112255" y="84175"/>
                </a:lnTo>
                <a:lnTo>
                  <a:pt x="107035" y="87769"/>
                </a:lnTo>
                <a:lnTo>
                  <a:pt x="105892" y="88277"/>
                </a:lnTo>
                <a:lnTo>
                  <a:pt x="94774" y="92009"/>
                </a:lnTo>
                <a:lnTo>
                  <a:pt x="83088" y="94717"/>
                </a:lnTo>
                <a:lnTo>
                  <a:pt x="69904" y="98076"/>
                </a:lnTo>
                <a:lnTo>
                  <a:pt x="21187" y="126212"/>
                </a:lnTo>
                <a:lnTo>
                  <a:pt x="0" y="147510"/>
                </a:lnTo>
                <a:lnTo>
                  <a:pt x="977" y="149796"/>
                </a:lnTo>
                <a:lnTo>
                  <a:pt x="6692" y="147332"/>
                </a:lnTo>
                <a:lnTo>
                  <a:pt x="11110" y="142166"/>
                </a:lnTo>
                <a:lnTo>
                  <a:pt x="20423" y="133614"/>
                </a:lnTo>
                <a:lnTo>
                  <a:pt x="76199" y="105545"/>
                </a:lnTo>
                <a:lnTo>
                  <a:pt x="126091" y="97701"/>
                </a:lnTo>
                <a:lnTo>
                  <a:pt x="156280" y="97701"/>
                </a:lnTo>
                <a:lnTo>
                  <a:pt x="160642" y="95821"/>
                </a:lnTo>
                <a:lnTo>
                  <a:pt x="234173" y="95821"/>
                </a:lnTo>
                <a:lnTo>
                  <a:pt x="248252" y="93758"/>
                </a:lnTo>
                <a:lnTo>
                  <a:pt x="181011" y="93758"/>
                </a:lnTo>
                <a:lnTo>
                  <a:pt x="160794" y="93040"/>
                </a:lnTo>
                <a:lnTo>
                  <a:pt x="162090" y="89763"/>
                </a:lnTo>
                <a:lnTo>
                  <a:pt x="168795" y="89585"/>
                </a:lnTo>
                <a:lnTo>
                  <a:pt x="176118" y="87261"/>
                </a:lnTo>
                <a:lnTo>
                  <a:pt x="117652" y="87261"/>
                </a:lnTo>
                <a:lnTo>
                  <a:pt x="120738" y="81864"/>
                </a:lnTo>
                <a:lnTo>
                  <a:pt x="120408" y="77939"/>
                </a:lnTo>
                <a:lnTo>
                  <a:pt x="118427" y="73367"/>
                </a:lnTo>
                <a:close/>
              </a:path>
              <a:path w="353059" h="149859" extrusionOk="0">
                <a:moveTo>
                  <a:pt x="156280" y="97701"/>
                </a:moveTo>
                <a:lnTo>
                  <a:pt x="126091" y="97701"/>
                </a:lnTo>
                <a:lnTo>
                  <a:pt x="138442" y="104038"/>
                </a:lnTo>
                <a:lnTo>
                  <a:pt x="140029" y="112483"/>
                </a:lnTo>
                <a:lnTo>
                  <a:pt x="140051" y="112813"/>
                </a:lnTo>
                <a:lnTo>
                  <a:pt x="137591" y="117789"/>
                </a:lnTo>
                <a:lnTo>
                  <a:pt x="134274" y="120893"/>
                </a:lnTo>
                <a:lnTo>
                  <a:pt x="133426" y="123824"/>
                </a:lnTo>
                <a:lnTo>
                  <a:pt x="134899" y="127253"/>
                </a:lnTo>
                <a:lnTo>
                  <a:pt x="140944" y="128701"/>
                </a:lnTo>
                <a:lnTo>
                  <a:pt x="147802" y="125755"/>
                </a:lnTo>
                <a:lnTo>
                  <a:pt x="147967" y="122961"/>
                </a:lnTo>
                <a:lnTo>
                  <a:pt x="147472" y="121830"/>
                </a:lnTo>
                <a:lnTo>
                  <a:pt x="149758" y="120840"/>
                </a:lnTo>
                <a:lnTo>
                  <a:pt x="163014" y="120840"/>
                </a:lnTo>
                <a:lnTo>
                  <a:pt x="163156" y="120484"/>
                </a:lnTo>
                <a:lnTo>
                  <a:pt x="159845" y="112813"/>
                </a:lnTo>
                <a:lnTo>
                  <a:pt x="155778" y="112813"/>
                </a:lnTo>
                <a:lnTo>
                  <a:pt x="155930" y="110045"/>
                </a:lnTo>
                <a:lnTo>
                  <a:pt x="157886" y="105130"/>
                </a:lnTo>
                <a:lnTo>
                  <a:pt x="156131" y="101066"/>
                </a:lnTo>
                <a:lnTo>
                  <a:pt x="154774" y="101066"/>
                </a:lnTo>
                <a:lnTo>
                  <a:pt x="154927" y="98285"/>
                </a:lnTo>
                <a:lnTo>
                  <a:pt x="156280" y="97701"/>
                </a:lnTo>
                <a:close/>
              </a:path>
              <a:path w="353059" h="149859" extrusionOk="0">
                <a:moveTo>
                  <a:pt x="163014" y="120840"/>
                </a:moveTo>
                <a:lnTo>
                  <a:pt x="149758" y="120840"/>
                </a:lnTo>
                <a:lnTo>
                  <a:pt x="151231" y="124269"/>
                </a:lnTo>
                <a:lnTo>
                  <a:pt x="156146" y="126212"/>
                </a:lnTo>
                <a:lnTo>
                  <a:pt x="161848" y="123748"/>
                </a:lnTo>
                <a:lnTo>
                  <a:pt x="163014" y="120840"/>
                </a:lnTo>
                <a:close/>
              </a:path>
              <a:path w="353059" h="149859" extrusionOk="0">
                <a:moveTo>
                  <a:pt x="159702" y="112483"/>
                </a:moveTo>
                <a:lnTo>
                  <a:pt x="155778" y="112813"/>
                </a:lnTo>
                <a:lnTo>
                  <a:pt x="159845" y="112813"/>
                </a:lnTo>
                <a:lnTo>
                  <a:pt x="159702" y="112483"/>
                </a:lnTo>
                <a:close/>
              </a:path>
              <a:path w="353059" h="149859" extrusionOk="0">
                <a:moveTo>
                  <a:pt x="155917" y="100571"/>
                </a:moveTo>
                <a:lnTo>
                  <a:pt x="154774" y="101066"/>
                </a:lnTo>
                <a:lnTo>
                  <a:pt x="156131" y="101066"/>
                </a:lnTo>
                <a:lnTo>
                  <a:pt x="155917" y="100571"/>
                </a:lnTo>
                <a:close/>
              </a:path>
              <a:path w="353059" h="149859" extrusionOk="0">
                <a:moveTo>
                  <a:pt x="234173" y="95821"/>
                </a:moveTo>
                <a:lnTo>
                  <a:pt x="160642" y="95821"/>
                </a:lnTo>
                <a:lnTo>
                  <a:pt x="176616" y="98923"/>
                </a:lnTo>
                <a:lnTo>
                  <a:pt x="207241" y="99767"/>
                </a:lnTo>
                <a:lnTo>
                  <a:pt x="234173" y="95821"/>
                </a:lnTo>
                <a:close/>
              </a:path>
              <a:path w="353059" h="149859" extrusionOk="0">
                <a:moveTo>
                  <a:pt x="277698" y="56159"/>
                </a:moveTo>
                <a:lnTo>
                  <a:pt x="269697" y="59600"/>
                </a:lnTo>
                <a:lnTo>
                  <a:pt x="267093" y="66154"/>
                </a:lnTo>
                <a:lnTo>
                  <a:pt x="267588" y="67297"/>
                </a:lnTo>
                <a:lnTo>
                  <a:pt x="261873" y="69760"/>
                </a:lnTo>
                <a:lnTo>
                  <a:pt x="260908" y="76949"/>
                </a:lnTo>
                <a:lnTo>
                  <a:pt x="261338" y="77939"/>
                </a:lnTo>
                <a:lnTo>
                  <a:pt x="261324" y="79539"/>
                </a:lnTo>
                <a:lnTo>
                  <a:pt x="206217" y="93089"/>
                </a:lnTo>
                <a:lnTo>
                  <a:pt x="181011" y="93758"/>
                </a:lnTo>
                <a:lnTo>
                  <a:pt x="248252" y="93758"/>
                </a:lnTo>
                <a:lnTo>
                  <a:pt x="251235" y="93320"/>
                </a:lnTo>
                <a:lnTo>
                  <a:pt x="298285" y="77571"/>
                </a:lnTo>
                <a:lnTo>
                  <a:pt x="272021" y="77571"/>
                </a:lnTo>
                <a:lnTo>
                  <a:pt x="273811" y="75437"/>
                </a:lnTo>
                <a:lnTo>
                  <a:pt x="279666" y="60718"/>
                </a:lnTo>
                <a:lnTo>
                  <a:pt x="277698" y="56159"/>
                </a:lnTo>
                <a:close/>
              </a:path>
              <a:path w="353059" h="149859" extrusionOk="0">
                <a:moveTo>
                  <a:pt x="197215" y="84823"/>
                </a:moveTo>
                <a:lnTo>
                  <a:pt x="182994" y="84823"/>
                </a:lnTo>
                <a:lnTo>
                  <a:pt x="185623" y="87744"/>
                </a:lnTo>
                <a:lnTo>
                  <a:pt x="190525" y="89699"/>
                </a:lnTo>
                <a:lnTo>
                  <a:pt x="197383" y="86740"/>
                </a:lnTo>
                <a:lnTo>
                  <a:pt x="197215" y="84823"/>
                </a:lnTo>
                <a:close/>
              </a:path>
              <a:path w="353059" h="149859" extrusionOk="0">
                <a:moveTo>
                  <a:pt x="230733" y="28981"/>
                </a:moveTo>
                <a:lnTo>
                  <a:pt x="194551" y="67627"/>
                </a:lnTo>
                <a:lnTo>
                  <a:pt x="147157" y="82816"/>
                </a:lnTo>
                <a:lnTo>
                  <a:pt x="117652" y="87261"/>
                </a:lnTo>
                <a:lnTo>
                  <a:pt x="176118" y="87261"/>
                </a:lnTo>
                <a:lnTo>
                  <a:pt x="180720" y="85801"/>
                </a:lnTo>
                <a:lnTo>
                  <a:pt x="182994" y="84823"/>
                </a:lnTo>
                <a:lnTo>
                  <a:pt x="197215" y="84823"/>
                </a:lnTo>
                <a:lnTo>
                  <a:pt x="197046" y="82802"/>
                </a:lnTo>
                <a:lnTo>
                  <a:pt x="198335" y="79539"/>
                </a:lnTo>
                <a:lnTo>
                  <a:pt x="201764" y="78066"/>
                </a:lnTo>
                <a:lnTo>
                  <a:pt x="215985" y="78066"/>
                </a:lnTo>
                <a:lnTo>
                  <a:pt x="215887" y="76949"/>
                </a:lnTo>
                <a:lnTo>
                  <a:pt x="215928" y="75437"/>
                </a:lnTo>
                <a:lnTo>
                  <a:pt x="216623" y="71665"/>
                </a:lnTo>
                <a:lnTo>
                  <a:pt x="219557" y="69037"/>
                </a:lnTo>
                <a:lnTo>
                  <a:pt x="233411" y="69037"/>
                </a:lnTo>
                <a:lnTo>
                  <a:pt x="231635" y="62471"/>
                </a:lnTo>
                <a:lnTo>
                  <a:pt x="230149" y="59054"/>
                </a:lnTo>
                <a:lnTo>
                  <a:pt x="239559" y="59054"/>
                </a:lnTo>
                <a:lnTo>
                  <a:pt x="249910" y="54584"/>
                </a:lnTo>
                <a:lnTo>
                  <a:pt x="249402" y="43967"/>
                </a:lnTo>
                <a:lnTo>
                  <a:pt x="242989" y="29120"/>
                </a:lnTo>
                <a:lnTo>
                  <a:pt x="230733" y="28981"/>
                </a:lnTo>
                <a:close/>
              </a:path>
              <a:path w="353059" h="149859" extrusionOk="0">
                <a:moveTo>
                  <a:pt x="215985" y="78066"/>
                </a:moveTo>
                <a:lnTo>
                  <a:pt x="201764" y="78066"/>
                </a:lnTo>
                <a:lnTo>
                  <a:pt x="203898" y="79870"/>
                </a:lnTo>
                <a:lnTo>
                  <a:pt x="204393" y="81013"/>
                </a:lnTo>
                <a:lnTo>
                  <a:pt x="206032" y="81648"/>
                </a:lnTo>
                <a:lnTo>
                  <a:pt x="208813" y="81813"/>
                </a:lnTo>
                <a:lnTo>
                  <a:pt x="210438" y="82460"/>
                </a:lnTo>
                <a:lnTo>
                  <a:pt x="216153" y="79997"/>
                </a:lnTo>
                <a:lnTo>
                  <a:pt x="215985" y="78066"/>
                </a:lnTo>
                <a:close/>
              </a:path>
              <a:path w="353059" h="149859" extrusionOk="0">
                <a:moveTo>
                  <a:pt x="352151" y="26263"/>
                </a:moveTo>
                <a:lnTo>
                  <a:pt x="340690" y="26263"/>
                </a:lnTo>
                <a:lnTo>
                  <a:pt x="342097" y="29540"/>
                </a:lnTo>
                <a:lnTo>
                  <a:pt x="342069" y="30098"/>
                </a:lnTo>
                <a:lnTo>
                  <a:pt x="312123" y="62089"/>
                </a:lnTo>
                <a:lnTo>
                  <a:pt x="276396" y="77256"/>
                </a:lnTo>
                <a:lnTo>
                  <a:pt x="272021" y="77571"/>
                </a:lnTo>
                <a:lnTo>
                  <a:pt x="298285" y="77571"/>
                </a:lnTo>
                <a:lnTo>
                  <a:pt x="307314" y="74548"/>
                </a:lnTo>
                <a:lnTo>
                  <a:pt x="326530" y="64413"/>
                </a:lnTo>
                <a:lnTo>
                  <a:pt x="343301" y="50377"/>
                </a:lnTo>
                <a:lnTo>
                  <a:pt x="352864" y="32593"/>
                </a:lnTo>
                <a:lnTo>
                  <a:pt x="352151" y="26263"/>
                </a:lnTo>
                <a:close/>
              </a:path>
              <a:path w="353059" h="149859" extrusionOk="0">
                <a:moveTo>
                  <a:pt x="233411" y="69037"/>
                </a:moveTo>
                <a:lnTo>
                  <a:pt x="219557" y="69037"/>
                </a:lnTo>
                <a:lnTo>
                  <a:pt x="221691" y="70827"/>
                </a:lnTo>
                <a:lnTo>
                  <a:pt x="222669" y="73113"/>
                </a:lnTo>
                <a:lnTo>
                  <a:pt x="225945" y="74421"/>
                </a:lnTo>
                <a:lnTo>
                  <a:pt x="233933" y="70967"/>
                </a:lnTo>
                <a:lnTo>
                  <a:pt x="233411" y="69037"/>
                </a:lnTo>
                <a:close/>
              </a:path>
              <a:path w="353059" h="149859" extrusionOk="0">
                <a:moveTo>
                  <a:pt x="239559" y="59054"/>
                </a:moveTo>
                <a:lnTo>
                  <a:pt x="230149" y="59054"/>
                </a:lnTo>
                <a:lnTo>
                  <a:pt x="232930" y="59207"/>
                </a:lnTo>
                <a:lnTo>
                  <a:pt x="236207" y="60502"/>
                </a:lnTo>
                <a:lnTo>
                  <a:pt x="239559" y="59054"/>
                </a:lnTo>
                <a:close/>
              </a:path>
              <a:path w="353059" h="149859" extrusionOk="0">
                <a:moveTo>
                  <a:pt x="329607" y="0"/>
                </a:moveTo>
                <a:lnTo>
                  <a:pt x="320852" y="2298"/>
                </a:lnTo>
                <a:lnTo>
                  <a:pt x="312240" y="7896"/>
                </a:lnTo>
                <a:lnTo>
                  <a:pt x="308100" y="14741"/>
                </a:lnTo>
                <a:lnTo>
                  <a:pt x="307577" y="22315"/>
                </a:lnTo>
                <a:lnTo>
                  <a:pt x="309816" y="30098"/>
                </a:lnTo>
                <a:lnTo>
                  <a:pt x="314744" y="41516"/>
                </a:lnTo>
                <a:lnTo>
                  <a:pt x="323075" y="41998"/>
                </a:lnTo>
                <a:lnTo>
                  <a:pt x="337934" y="35585"/>
                </a:lnTo>
                <a:lnTo>
                  <a:pt x="339382" y="29540"/>
                </a:lnTo>
                <a:lnTo>
                  <a:pt x="340525" y="29044"/>
                </a:lnTo>
                <a:lnTo>
                  <a:pt x="340690" y="26263"/>
                </a:lnTo>
                <a:lnTo>
                  <a:pt x="352151" y="26263"/>
                </a:lnTo>
                <a:lnTo>
                  <a:pt x="350456" y="11213"/>
                </a:lnTo>
                <a:lnTo>
                  <a:pt x="345359" y="4304"/>
                </a:lnTo>
                <a:lnTo>
                  <a:pt x="338093" y="617"/>
                </a:lnTo>
                <a:lnTo>
                  <a:pt x="329607"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7" name="Google Shape;67;p8">
            <a:extLst>
              <a:ext uri="{FF2B5EF4-FFF2-40B4-BE49-F238E27FC236}">
                <a16:creationId xmlns:a16="http://schemas.microsoft.com/office/drawing/2014/main" id="{45F277FF-E477-C93F-0132-3230BA3D92EA}"/>
              </a:ext>
            </a:extLst>
          </p:cNvPr>
          <p:cNvSpPr/>
          <p:nvPr/>
        </p:nvSpPr>
        <p:spPr>
          <a:xfrm>
            <a:off x="586799" y="728179"/>
            <a:ext cx="624205" cy="641985"/>
          </a:xfrm>
          <a:custGeom>
            <a:avLst/>
            <a:gdLst/>
            <a:ahLst/>
            <a:cxnLst/>
            <a:rect l="l" t="t" r="r" b="b"/>
            <a:pathLst>
              <a:path w="624205" h="641985" extrusionOk="0">
                <a:moveTo>
                  <a:pt x="311962" y="0"/>
                </a:moveTo>
                <a:lnTo>
                  <a:pt x="215565" y="6125"/>
                </a:lnTo>
                <a:lnTo>
                  <a:pt x="115168" y="19602"/>
                </a:lnTo>
                <a:lnTo>
                  <a:pt x="36247" y="33079"/>
                </a:lnTo>
                <a:lnTo>
                  <a:pt x="0" y="46621"/>
                </a:lnTo>
                <a:lnTo>
                  <a:pt x="16084" y="222934"/>
                </a:lnTo>
                <a:lnTo>
                  <a:pt x="34518" y="327647"/>
                </a:lnTo>
                <a:lnTo>
                  <a:pt x="67069" y="402108"/>
                </a:lnTo>
                <a:lnTo>
                  <a:pt x="125501" y="487667"/>
                </a:lnTo>
                <a:lnTo>
                  <a:pt x="196994" y="570754"/>
                </a:lnTo>
                <a:lnTo>
                  <a:pt x="256384" y="617202"/>
                </a:lnTo>
                <a:lnTo>
                  <a:pt x="296947" y="637430"/>
                </a:lnTo>
                <a:lnTo>
                  <a:pt x="311962" y="641858"/>
                </a:lnTo>
                <a:lnTo>
                  <a:pt x="363282" y="631376"/>
                </a:lnTo>
                <a:lnTo>
                  <a:pt x="399811" y="611820"/>
                </a:lnTo>
                <a:lnTo>
                  <a:pt x="439032" y="568736"/>
                </a:lnTo>
                <a:lnTo>
                  <a:pt x="498424" y="487667"/>
                </a:lnTo>
                <a:lnTo>
                  <a:pt x="560392" y="359753"/>
                </a:lnTo>
                <a:lnTo>
                  <a:pt x="598827" y="214699"/>
                </a:lnTo>
                <a:lnTo>
                  <a:pt x="618435" y="95868"/>
                </a:lnTo>
                <a:lnTo>
                  <a:pt x="623925" y="46621"/>
                </a:lnTo>
                <a:lnTo>
                  <a:pt x="541062" y="19668"/>
                </a:lnTo>
                <a:lnTo>
                  <a:pt x="480945" y="5827"/>
                </a:lnTo>
                <a:lnTo>
                  <a:pt x="414327" y="728"/>
                </a:lnTo>
                <a:lnTo>
                  <a:pt x="311962"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8" name="Google Shape;68;p8">
            <a:extLst>
              <a:ext uri="{FF2B5EF4-FFF2-40B4-BE49-F238E27FC236}">
                <a16:creationId xmlns:a16="http://schemas.microsoft.com/office/drawing/2014/main" id="{7DBCF560-2869-1F6C-8077-DDD2C8C7CEA7}"/>
              </a:ext>
            </a:extLst>
          </p:cNvPr>
          <p:cNvSpPr/>
          <p:nvPr/>
        </p:nvSpPr>
        <p:spPr>
          <a:xfrm>
            <a:off x="614857" y="744788"/>
            <a:ext cx="291465" cy="599440"/>
          </a:xfrm>
          <a:custGeom>
            <a:avLst/>
            <a:gdLst/>
            <a:ahLst/>
            <a:cxnLst/>
            <a:rect l="l" t="t" r="r" b="b"/>
            <a:pathLst>
              <a:path w="291465" h="599440" extrusionOk="0">
                <a:moveTo>
                  <a:pt x="291312" y="0"/>
                </a:moveTo>
                <a:lnTo>
                  <a:pt x="177520" y="6802"/>
                </a:lnTo>
                <a:lnTo>
                  <a:pt x="84967" y="21767"/>
                </a:lnTo>
                <a:lnTo>
                  <a:pt x="22759" y="36733"/>
                </a:lnTo>
                <a:lnTo>
                  <a:pt x="0" y="43535"/>
                </a:lnTo>
                <a:lnTo>
                  <a:pt x="15018" y="208176"/>
                </a:lnTo>
                <a:lnTo>
                  <a:pt x="32232" y="305957"/>
                </a:lnTo>
                <a:lnTo>
                  <a:pt x="62629" y="375489"/>
                </a:lnTo>
                <a:lnTo>
                  <a:pt x="117195" y="455383"/>
                </a:lnTo>
                <a:lnTo>
                  <a:pt x="183952" y="532969"/>
                </a:lnTo>
                <a:lnTo>
                  <a:pt x="239410" y="576341"/>
                </a:lnTo>
                <a:lnTo>
                  <a:pt x="277290" y="595229"/>
                </a:lnTo>
                <a:lnTo>
                  <a:pt x="291312" y="599363"/>
                </a:lnTo>
                <a:lnTo>
                  <a:pt x="291312"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9" name="Google Shape;69;p8">
            <a:extLst>
              <a:ext uri="{FF2B5EF4-FFF2-40B4-BE49-F238E27FC236}">
                <a16:creationId xmlns:a16="http://schemas.microsoft.com/office/drawing/2014/main" id="{0E985EF2-B591-41CA-48BE-D03E5D56D8A5}"/>
              </a:ext>
            </a:extLst>
          </p:cNvPr>
          <p:cNvSpPr/>
          <p:nvPr/>
        </p:nvSpPr>
        <p:spPr>
          <a:xfrm>
            <a:off x="906170" y="744788"/>
            <a:ext cx="291465" cy="599440"/>
          </a:xfrm>
          <a:custGeom>
            <a:avLst/>
            <a:gdLst/>
            <a:ahLst/>
            <a:cxnLst/>
            <a:rect l="l" t="t" r="r" b="b"/>
            <a:pathLst>
              <a:path w="291465" h="599440" extrusionOk="0">
                <a:moveTo>
                  <a:pt x="0" y="0"/>
                </a:moveTo>
                <a:lnTo>
                  <a:pt x="0" y="599363"/>
                </a:lnTo>
                <a:lnTo>
                  <a:pt x="14021" y="595229"/>
                </a:lnTo>
                <a:lnTo>
                  <a:pt x="51901" y="576341"/>
                </a:lnTo>
                <a:lnTo>
                  <a:pt x="107359" y="532969"/>
                </a:lnTo>
                <a:lnTo>
                  <a:pt x="174117" y="455383"/>
                </a:lnTo>
                <a:lnTo>
                  <a:pt x="228683" y="375489"/>
                </a:lnTo>
                <a:lnTo>
                  <a:pt x="259079" y="305957"/>
                </a:lnTo>
                <a:lnTo>
                  <a:pt x="276294" y="208176"/>
                </a:lnTo>
                <a:lnTo>
                  <a:pt x="291312" y="43535"/>
                </a:lnTo>
                <a:lnTo>
                  <a:pt x="268553" y="36733"/>
                </a:lnTo>
                <a:lnTo>
                  <a:pt x="206344" y="21767"/>
                </a:lnTo>
                <a:lnTo>
                  <a:pt x="113792" y="6802"/>
                </a:lnTo>
                <a:lnTo>
                  <a:pt x="0" y="0"/>
                </a:lnTo>
                <a:close/>
              </a:path>
            </a:pathLst>
          </a:custGeom>
          <a:solidFill>
            <a:srgbClr val="E9436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0" name="Google Shape;70;p8">
            <a:extLst>
              <a:ext uri="{FF2B5EF4-FFF2-40B4-BE49-F238E27FC236}">
                <a16:creationId xmlns:a16="http://schemas.microsoft.com/office/drawing/2014/main" id="{CA581D05-A2EC-77D7-6389-A55357541C88}"/>
              </a:ext>
            </a:extLst>
          </p:cNvPr>
          <p:cNvSpPr/>
          <p:nvPr/>
        </p:nvSpPr>
        <p:spPr>
          <a:xfrm>
            <a:off x="705891" y="838437"/>
            <a:ext cx="200660" cy="412115"/>
          </a:xfrm>
          <a:custGeom>
            <a:avLst/>
            <a:gdLst/>
            <a:ahLst/>
            <a:cxnLst/>
            <a:rect l="l" t="t" r="r" b="b"/>
            <a:pathLst>
              <a:path w="200659" h="412115" extrusionOk="0">
                <a:moveTo>
                  <a:pt x="200278" y="0"/>
                </a:moveTo>
                <a:lnTo>
                  <a:pt x="122045" y="4677"/>
                </a:lnTo>
                <a:lnTo>
                  <a:pt x="58415" y="14966"/>
                </a:lnTo>
                <a:lnTo>
                  <a:pt x="15646" y="25256"/>
                </a:lnTo>
                <a:lnTo>
                  <a:pt x="0" y="29933"/>
                </a:lnTo>
                <a:lnTo>
                  <a:pt x="10324" y="143121"/>
                </a:lnTo>
                <a:lnTo>
                  <a:pt x="22158" y="210345"/>
                </a:lnTo>
                <a:lnTo>
                  <a:pt x="43055" y="258149"/>
                </a:lnTo>
                <a:lnTo>
                  <a:pt x="80568" y="313080"/>
                </a:lnTo>
                <a:lnTo>
                  <a:pt x="126469" y="366420"/>
                </a:lnTo>
                <a:lnTo>
                  <a:pt x="164598" y="396238"/>
                </a:lnTo>
                <a:lnTo>
                  <a:pt x="200278" y="412064"/>
                </a:lnTo>
                <a:lnTo>
                  <a:pt x="200278" y="0"/>
                </a:lnTo>
                <a:close/>
              </a:path>
            </a:pathLst>
          </a:custGeom>
          <a:solidFill>
            <a:srgbClr val="87B5B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1" name="Google Shape;71;p8">
            <a:extLst>
              <a:ext uri="{FF2B5EF4-FFF2-40B4-BE49-F238E27FC236}">
                <a16:creationId xmlns:a16="http://schemas.microsoft.com/office/drawing/2014/main" id="{CDBE5D00-6977-89E1-DF03-F300F20AA3BB}"/>
              </a:ext>
            </a:extLst>
          </p:cNvPr>
          <p:cNvSpPr/>
          <p:nvPr/>
        </p:nvSpPr>
        <p:spPr>
          <a:xfrm>
            <a:off x="906170" y="838437"/>
            <a:ext cx="200660" cy="412115"/>
          </a:xfrm>
          <a:custGeom>
            <a:avLst/>
            <a:gdLst/>
            <a:ahLst/>
            <a:cxnLst/>
            <a:rect l="l" t="t" r="r" b="b"/>
            <a:pathLst>
              <a:path w="200659" h="412115" extrusionOk="0">
                <a:moveTo>
                  <a:pt x="0" y="0"/>
                </a:moveTo>
                <a:lnTo>
                  <a:pt x="0" y="412064"/>
                </a:lnTo>
                <a:lnTo>
                  <a:pt x="9639" y="409222"/>
                </a:lnTo>
                <a:lnTo>
                  <a:pt x="73809" y="366420"/>
                </a:lnTo>
                <a:lnTo>
                  <a:pt x="119710" y="313080"/>
                </a:lnTo>
                <a:lnTo>
                  <a:pt x="157223" y="258149"/>
                </a:lnTo>
                <a:lnTo>
                  <a:pt x="178120" y="210345"/>
                </a:lnTo>
                <a:lnTo>
                  <a:pt x="189954" y="143121"/>
                </a:lnTo>
                <a:lnTo>
                  <a:pt x="200279" y="29933"/>
                </a:lnTo>
                <a:lnTo>
                  <a:pt x="184632" y="25256"/>
                </a:lnTo>
                <a:lnTo>
                  <a:pt x="141863" y="14966"/>
                </a:lnTo>
                <a:lnTo>
                  <a:pt x="78233" y="4677"/>
                </a:lnTo>
                <a:lnTo>
                  <a:pt x="0" y="0"/>
                </a:lnTo>
                <a:close/>
              </a:path>
            </a:pathLst>
          </a:custGeom>
          <a:solidFill>
            <a:srgbClr val="C63A5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2" name="Google Shape;72;p8">
            <a:extLst>
              <a:ext uri="{FF2B5EF4-FFF2-40B4-BE49-F238E27FC236}">
                <a16:creationId xmlns:a16="http://schemas.microsoft.com/office/drawing/2014/main" id="{7E2A08E2-52F7-2F79-F3CB-60D882316281}"/>
              </a:ext>
            </a:extLst>
          </p:cNvPr>
          <p:cNvSpPr/>
          <p:nvPr/>
        </p:nvSpPr>
        <p:spPr>
          <a:xfrm>
            <a:off x="743012" y="883423"/>
            <a:ext cx="59690" cy="50800"/>
          </a:xfrm>
          <a:custGeom>
            <a:avLst/>
            <a:gdLst/>
            <a:ahLst/>
            <a:cxnLst/>
            <a:rect l="l" t="t" r="r" b="b"/>
            <a:pathLst>
              <a:path w="59690" h="50800" extrusionOk="0">
                <a:moveTo>
                  <a:pt x="59499" y="0"/>
                </a:moveTo>
                <a:lnTo>
                  <a:pt x="36336" y="1990"/>
                </a:lnTo>
                <a:lnTo>
                  <a:pt x="17424" y="7421"/>
                </a:lnTo>
                <a:lnTo>
                  <a:pt x="4674" y="15478"/>
                </a:lnTo>
                <a:lnTo>
                  <a:pt x="0" y="25349"/>
                </a:lnTo>
                <a:lnTo>
                  <a:pt x="4674" y="35219"/>
                </a:lnTo>
                <a:lnTo>
                  <a:pt x="17424" y="43276"/>
                </a:lnTo>
                <a:lnTo>
                  <a:pt x="36336" y="48707"/>
                </a:lnTo>
                <a:lnTo>
                  <a:pt x="59499" y="50698"/>
                </a:lnTo>
                <a:lnTo>
                  <a:pt x="59499" y="47015"/>
                </a:lnTo>
                <a:lnTo>
                  <a:pt x="43160" y="45107"/>
                </a:lnTo>
                <a:lnTo>
                  <a:pt x="31249" y="40120"/>
                </a:lnTo>
                <a:lnTo>
                  <a:pt x="23961" y="33165"/>
                </a:lnTo>
                <a:lnTo>
                  <a:pt x="21488" y="25349"/>
                </a:lnTo>
                <a:lnTo>
                  <a:pt x="23961" y="17534"/>
                </a:lnTo>
                <a:lnTo>
                  <a:pt x="31249" y="10583"/>
                </a:lnTo>
                <a:lnTo>
                  <a:pt x="43160" y="5602"/>
                </a:lnTo>
                <a:lnTo>
                  <a:pt x="59499" y="3695"/>
                </a:lnTo>
                <a:lnTo>
                  <a:pt x="59499"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3" name="Google Shape;73;p8">
            <a:extLst>
              <a:ext uri="{FF2B5EF4-FFF2-40B4-BE49-F238E27FC236}">
                <a16:creationId xmlns:a16="http://schemas.microsoft.com/office/drawing/2014/main" id="{84F9AA78-E5BF-DD47-C346-A4F87CECC4DA}"/>
              </a:ext>
            </a:extLst>
          </p:cNvPr>
          <p:cNvSpPr/>
          <p:nvPr/>
        </p:nvSpPr>
        <p:spPr>
          <a:xfrm>
            <a:off x="803574" y="875198"/>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4" name="Google Shape;74;p8">
            <a:extLst>
              <a:ext uri="{FF2B5EF4-FFF2-40B4-BE49-F238E27FC236}">
                <a16:creationId xmlns:a16="http://schemas.microsoft.com/office/drawing/2014/main" id="{7283459B-DD98-8B2F-5865-8BB8ED3D1563}"/>
              </a:ext>
            </a:extLst>
          </p:cNvPr>
          <p:cNvSpPr/>
          <p:nvPr/>
        </p:nvSpPr>
        <p:spPr>
          <a:xfrm>
            <a:off x="806500" y="875200"/>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5" name="Google Shape;75;p8">
            <a:extLst>
              <a:ext uri="{FF2B5EF4-FFF2-40B4-BE49-F238E27FC236}">
                <a16:creationId xmlns:a16="http://schemas.microsoft.com/office/drawing/2014/main" id="{CA575207-A3C2-518C-4A2F-9ABC9AD24DB6}"/>
              </a:ext>
            </a:extLst>
          </p:cNvPr>
          <p:cNvSpPr/>
          <p:nvPr/>
        </p:nvSpPr>
        <p:spPr>
          <a:xfrm>
            <a:off x="829716" y="895699"/>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698"/>
                </a:lnTo>
                <a:lnTo>
                  <a:pt x="23162" y="48707"/>
                </a:lnTo>
                <a:lnTo>
                  <a:pt x="42075" y="43276"/>
                </a:lnTo>
                <a:lnTo>
                  <a:pt x="54824" y="35219"/>
                </a:lnTo>
                <a:lnTo>
                  <a:pt x="59499" y="25349"/>
                </a:lnTo>
                <a:lnTo>
                  <a:pt x="54824" y="15478"/>
                </a:lnTo>
                <a:lnTo>
                  <a:pt x="42075" y="7421"/>
                </a:lnTo>
                <a:lnTo>
                  <a:pt x="23162" y="1990"/>
                </a:lnTo>
                <a:lnTo>
                  <a:pt x="0"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6" name="Google Shape;76;p8">
            <a:extLst>
              <a:ext uri="{FF2B5EF4-FFF2-40B4-BE49-F238E27FC236}">
                <a16:creationId xmlns:a16="http://schemas.microsoft.com/office/drawing/2014/main" id="{C6A9216E-D800-EAEC-A57E-A88448E7AD8E}"/>
              </a:ext>
            </a:extLst>
          </p:cNvPr>
          <p:cNvSpPr/>
          <p:nvPr/>
        </p:nvSpPr>
        <p:spPr>
          <a:xfrm>
            <a:off x="828654" y="887477"/>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7" name="Google Shape;77;p8">
            <a:extLst>
              <a:ext uri="{FF2B5EF4-FFF2-40B4-BE49-F238E27FC236}">
                <a16:creationId xmlns:a16="http://schemas.microsoft.com/office/drawing/2014/main" id="{A71CB730-DBAA-B363-8A34-F7C6FC07A6C5}"/>
              </a:ext>
            </a:extLst>
          </p:cNvPr>
          <p:cNvSpPr/>
          <p:nvPr/>
        </p:nvSpPr>
        <p:spPr>
          <a:xfrm>
            <a:off x="825728" y="883169"/>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8" name="Google Shape;78;p8">
            <a:extLst>
              <a:ext uri="{FF2B5EF4-FFF2-40B4-BE49-F238E27FC236}">
                <a16:creationId xmlns:a16="http://schemas.microsoft.com/office/drawing/2014/main" id="{29FDE712-32CB-B452-0CBB-16B367A47146}"/>
              </a:ext>
            </a:extLst>
          </p:cNvPr>
          <p:cNvSpPr/>
          <p:nvPr/>
        </p:nvSpPr>
        <p:spPr>
          <a:xfrm>
            <a:off x="924408" y="939198"/>
            <a:ext cx="59690" cy="50800"/>
          </a:xfrm>
          <a:custGeom>
            <a:avLst/>
            <a:gdLst/>
            <a:ahLst/>
            <a:cxnLst/>
            <a:rect l="l" t="t" r="r" b="b"/>
            <a:pathLst>
              <a:path w="59690" h="50800" extrusionOk="0">
                <a:moveTo>
                  <a:pt x="59499" y="0"/>
                </a:moveTo>
                <a:lnTo>
                  <a:pt x="36342" y="1992"/>
                </a:lnTo>
                <a:lnTo>
                  <a:pt x="17429" y="7426"/>
                </a:lnTo>
                <a:lnTo>
                  <a:pt x="4676" y="15484"/>
                </a:lnTo>
                <a:lnTo>
                  <a:pt x="0" y="25349"/>
                </a:lnTo>
                <a:lnTo>
                  <a:pt x="4676" y="35221"/>
                </a:lnTo>
                <a:lnTo>
                  <a:pt x="17429" y="43283"/>
                </a:lnTo>
                <a:lnTo>
                  <a:pt x="36342" y="48718"/>
                </a:lnTo>
                <a:lnTo>
                  <a:pt x="59499" y="50711"/>
                </a:lnTo>
                <a:lnTo>
                  <a:pt x="59499" y="47015"/>
                </a:lnTo>
                <a:lnTo>
                  <a:pt x="43160" y="45107"/>
                </a:lnTo>
                <a:lnTo>
                  <a:pt x="31249" y="40120"/>
                </a:lnTo>
                <a:lnTo>
                  <a:pt x="23961" y="33165"/>
                </a:lnTo>
                <a:lnTo>
                  <a:pt x="21488" y="25349"/>
                </a:lnTo>
                <a:lnTo>
                  <a:pt x="23961" y="17540"/>
                </a:lnTo>
                <a:lnTo>
                  <a:pt x="31249" y="10588"/>
                </a:lnTo>
                <a:lnTo>
                  <a:pt x="43160" y="5603"/>
                </a:lnTo>
                <a:lnTo>
                  <a:pt x="59499" y="3695"/>
                </a:lnTo>
                <a:lnTo>
                  <a:pt x="59499"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9" name="Google Shape;79;p8">
            <a:extLst>
              <a:ext uri="{FF2B5EF4-FFF2-40B4-BE49-F238E27FC236}">
                <a16:creationId xmlns:a16="http://schemas.microsoft.com/office/drawing/2014/main" id="{0DF19903-BB99-A86B-B399-8DB335B6F32B}"/>
              </a:ext>
            </a:extLst>
          </p:cNvPr>
          <p:cNvSpPr/>
          <p:nvPr/>
        </p:nvSpPr>
        <p:spPr>
          <a:xfrm>
            <a:off x="984970" y="930976"/>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0" name="Google Shape;80;p8">
            <a:extLst>
              <a:ext uri="{FF2B5EF4-FFF2-40B4-BE49-F238E27FC236}">
                <a16:creationId xmlns:a16="http://schemas.microsoft.com/office/drawing/2014/main" id="{F69D1BAC-ECC4-76FB-6ECA-842E06D35B5B}"/>
              </a:ext>
            </a:extLst>
          </p:cNvPr>
          <p:cNvSpPr/>
          <p:nvPr/>
        </p:nvSpPr>
        <p:spPr>
          <a:xfrm>
            <a:off x="987893" y="930977"/>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1" name="Google Shape;81;p8">
            <a:extLst>
              <a:ext uri="{FF2B5EF4-FFF2-40B4-BE49-F238E27FC236}">
                <a16:creationId xmlns:a16="http://schemas.microsoft.com/office/drawing/2014/main" id="{6E88DB0B-D4C2-0981-5B61-4BF41D085DA6}"/>
              </a:ext>
            </a:extLst>
          </p:cNvPr>
          <p:cNvSpPr/>
          <p:nvPr/>
        </p:nvSpPr>
        <p:spPr>
          <a:xfrm>
            <a:off x="1011111" y="951473"/>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711"/>
                </a:lnTo>
                <a:lnTo>
                  <a:pt x="23157" y="48718"/>
                </a:lnTo>
                <a:lnTo>
                  <a:pt x="42070" y="43283"/>
                </a:lnTo>
                <a:lnTo>
                  <a:pt x="54822" y="35221"/>
                </a:lnTo>
                <a:lnTo>
                  <a:pt x="59499" y="25349"/>
                </a:lnTo>
                <a:lnTo>
                  <a:pt x="54822" y="15484"/>
                </a:lnTo>
                <a:lnTo>
                  <a:pt x="42070" y="7426"/>
                </a:lnTo>
                <a:lnTo>
                  <a:pt x="23157" y="1992"/>
                </a:lnTo>
                <a:lnTo>
                  <a:pt x="0"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2" name="Google Shape;82;p8">
            <a:extLst>
              <a:ext uri="{FF2B5EF4-FFF2-40B4-BE49-F238E27FC236}">
                <a16:creationId xmlns:a16="http://schemas.microsoft.com/office/drawing/2014/main" id="{9F922C9F-7BEE-DABB-4FB6-B2A0D4DF6628}"/>
              </a:ext>
            </a:extLst>
          </p:cNvPr>
          <p:cNvSpPr/>
          <p:nvPr/>
        </p:nvSpPr>
        <p:spPr>
          <a:xfrm>
            <a:off x="1010050" y="943251"/>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3" name="Google Shape;83;p8">
            <a:extLst>
              <a:ext uri="{FF2B5EF4-FFF2-40B4-BE49-F238E27FC236}">
                <a16:creationId xmlns:a16="http://schemas.microsoft.com/office/drawing/2014/main" id="{21AEA4CD-EB20-62D6-4BDA-1CF6D8092321}"/>
              </a:ext>
            </a:extLst>
          </p:cNvPr>
          <p:cNvSpPr/>
          <p:nvPr/>
        </p:nvSpPr>
        <p:spPr>
          <a:xfrm>
            <a:off x="1007125" y="938945"/>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4" name="Google Shape;84;p8">
            <a:extLst>
              <a:ext uri="{FF2B5EF4-FFF2-40B4-BE49-F238E27FC236}">
                <a16:creationId xmlns:a16="http://schemas.microsoft.com/office/drawing/2014/main" id="{E9CF38D9-FC81-B6B8-AE93-587109615893}"/>
              </a:ext>
            </a:extLst>
          </p:cNvPr>
          <p:cNvSpPr/>
          <p:nvPr/>
        </p:nvSpPr>
        <p:spPr>
          <a:xfrm>
            <a:off x="904871" y="754905"/>
            <a:ext cx="289560" cy="43815"/>
          </a:xfrm>
          <a:custGeom>
            <a:avLst/>
            <a:gdLst/>
            <a:ahLst/>
            <a:cxnLst/>
            <a:rect l="l" t="t" r="r" b="b"/>
            <a:pathLst>
              <a:path w="289559" h="43815" extrusionOk="0">
                <a:moveTo>
                  <a:pt x="289433" y="43243"/>
                </a:moveTo>
                <a:lnTo>
                  <a:pt x="212551" y="18243"/>
                </a:lnTo>
                <a:lnTo>
                  <a:pt x="156775" y="5405"/>
                </a:lnTo>
                <a:lnTo>
                  <a:pt x="94969" y="675"/>
                </a:lnTo>
                <a:lnTo>
                  <a:pt x="0" y="0"/>
                </a:lnTo>
              </a:path>
            </a:pathLst>
          </a:custGeom>
          <a:noFill/>
          <a:ln w="18275" cap="flat" cmpd="sng">
            <a:solidFill>
              <a:srgbClr val="BC3854"/>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5" name="Google Shape;85;p8">
            <a:extLst>
              <a:ext uri="{FF2B5EF4-FFF2-40B4-BE49-F238E27FC236}">
                <a16:creationId xmlns:a16="http://schemas.microsoft.com/office/drawing/2014/main" id="{26084D59-0D62-5E26-C27E-A7F9DAA08941}"/>
              </a:ext>
            </a:extLst>
          </p:cNvPr>
          <p:cNvSpPr/>
          <p:nvPr/>
        </p:nvSpPr>
        <p:spPr>
          <a:xfrm>
            <a:off x="615441" y="754903"/>
            <a:ext cx="289560" cy="43815"/>
          </a:xfrm>
          <a:custGeom>
            <a:avLst/>
            <a:gdLst/>
            <a:ahLst/>
            <a:cxnLst/>
            <a:rect l="l" t="t" r="r" b="b"/>
            <a:pathLst>
              <a:path w="289559" h="43815" extrusionOk="0">
                <a:moveTo>
                  <a:pt x="289433" y="0"/>
                </a:moveTo>
                <a:lnTo>
                  <a:pt x="176373" y="6756"/>
                </a:lnTo>
                <a:lnTo>
                  <a:pt x="84418" y="21621"/>
                </a:lnTo>
                <a:lnTo>
                  <a:pt x="22612" y="36486"/>
                </a:lnTo>
                <a:lnTo>
                  <a:pt x="0" y="43243"/>
                </a:lnTo>
              </a:path>
            </a:pathLst>
          </a:custGeom>
          <a:noFill/>
          <a:ln w="18275" cap="flat" cmpd="sng">
            <a:solidFill>
              <a:srgbClr val="81ADAA"/>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6" name="Google Shape;86;p8">
            <a:extLst>
              <a:ext uri="{FF2B5EF4-FFF2-40B4-BE49-F238E27FC236}">
                <a16:creationId xmlns:a16="http://schemas.microsoft.com/office/drawing/2014/main" id="{460FAC36-C1C7-4CB1-1094-BD94598BA57B}"/>
              </a:ext>
            </a:extLst>
          </p:cNvPr>
          <p:cNvSpPr/>
          <p:nvPr/>
        </p:nvSpPr>
        <p:spPr>
          <a:xfrm>
            <a:off x="616468" y="786751"/>
            <a:ext cx="290195" cy="555625"/>
          </a:xfrm>
          <a:custGeom>
            <a:avLst/>
            <a:gdLst/>
            <a:ahLst/>
            <a:cxnLst/>
            <a:rect l="l" t="t" r="r" b="b"/>
            <a:pathLst>
              <a:path w="290194" h="555625" extrusionOk="0">
                <a:moveTo>
                  <a:pt x="0" y="0"/>
                </a:moveTo>
                <a:lnTo>
                  <a:pt x="15016" y="165450"/>
                </a:lnTo>
                <a:lnTo>
                  <a:pt x="32172" y="263567"/>
                </a:lnTo>
                <a:lnTo>
                  <a:pt x="62400" y="333021"/>
                </a:lnTo>
                <a:lnTo>
                  <a:pt x="116636" y="412483"/>
                </a:lnTo>
                <a:lnTo>
                  <a:pt x="182993" y="489600"/>
                </a:lnTo>
                <a:lnTo>
                  <a:pt x="238115" y="532707"/>
                </a:lnTo>
                <a:lnTo>
                  <a:pt x="275763" y="551479"/>
                </a:lnTo>
                <a:lnTo>
                  <a:pt x="289699" y="555586"/>
                </a:lnTo>
              </a:path>
            </a:pathLst>
          </a:custGeom>
          <a:noFill/>
          <a:ln w="9525" cap="flat" cmpd="sng">
            <a:solidFill>
              <a:srgbClr val="FDEFC6"/>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7" name="Google Shape;87;p8">
            <a:extLst>
              <a:ext uri="{FF2B5EF4-FFF2-40B4-BE49-F238E27FC236}">
                <a16:creationId xmlns:a16="http://schemas.microsoft.com/office/drawing/2014/main" id="{CEA910C2-B3DC-FA1E-05EB-C972C3A22588}"/>
              </a:ext>
            </a:extLst>
          </p:cNvPr>
          <p:cNvSpPr/>
          <p:nvPr/>
        </p:nvSpPr>
        <p:spPr>
          <a:xfrm>
            <a:off x="906170" y="786745"/>
            <a:ext cx="289560" cy="555625"/>
          </a:xfrm>
          <a:custGeom>
            <a:avLst/>
            <a:gdLst/>
            <a:ahLst/>
            <a:cxnLst/>
            <a:rect l="l" t="t" r="r" b="b"/>
            <a:pathLst>
              <a:path w="289559" h="555625" extrusionOk="0">
                <a:moveTo>
                  <a:pt x="0" y="555586"/>
                </a:moveTo>
                <a:lnTo>
                  <a:pt x="47638" y="545864"/>
                </a:lnTo>
                <a:lnTo>
                  <a:pt x="81545" y="527716"/>
                </a:lnTo>
                <a:lnTo>
                  <a:pt x="117945" y="487728"/>
                </a:lnTo>
                <a:lnTo>
                  <a:pt x="173062" y="412483"/>
                </a:lnTo>
                <a:lnTo>
                  <a:pt x="230554" y="293275"/>
                </a:lnTo>
                <a:lnTo>
                  <a:pt x="266184" y="157568"/>
                </a:lnTo>
                <a:lnTo>
                  <a:pt x="284342" y="46198"/>
                </a:lnTo>
                <a:lnTo>
                  <a:pt x="289420" y="0"/>
                </a:lnTo>
              </a:path>
            </a:pathLst>
          </a:custGeom>
          <a:noFill/>
          <a:ln w="9525" cap="flat" cmpd="sng">
            <a:solidFill>
              <a:srgbClr val="C5B27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8" name="Google Shape;88;p8">
            <a:extLst>
              <a:ext uri="{FF2B5EF4-FFF2-40B4-BE49-F238E27FC236}">
                <a16:creationId xmlns:a16="http://schemas.microsoft.com/office/drawing/2014/main" id="{8579C85A-BCD6-9C69-B2FB-C1169CD9C015}"/>
              </a:ext>
            </a:extLst>
          </p:cNvPr>
          <p:cNvSpPr/>
          <p:nvPr/>
        </p:nvSpPr>
        <p:spPr>
          <a:xfrm>
            <a:off x="612278" y="743164"/>
            <a:ext cx="588010" cy="52069"/>
          </a:xfrm>
          <a:custGeom>
            <a:avLst/>
            <a:gdLst/>
            <a:ahLst/>
            <a:cxnLst/>
            <a:rect l="l" t="t" r="r" b="b"/>
            <a:pathLst>
              <a:path w="588010" h="52070" extrusionOk="0">
                <a:moveTo>
                  <a:pt x="293890" y="0"/>
                </a:moveTo>
                <a:lnTo>
                  <a:pt x="179090" y="6861"/>
                </a:lnTo>
                <a:lnTo>
                  <a:pt x="85718" y="21958"/>
                </a:lnTo>
                <a:lnTo>
                  <a:pt x="22960" y="37054"/>
                </a:lnTo>
                <a:lnTo>
                  <a:pt x="0" y="43916"/>
                </a:lnTo>
                <a:lnTo>
                  <a:pt x="10147" y="51777"/>
                </a:lnTo>
                <a:lnTo>
                  <a:pt x="85511" y="27262"/>
                </a:lnTo>
                <a:lnTo>
                  <a:pt x="140188" y="14673"/>
                </a:lnTo>
                <a:lnTo>
                  <a:pt x="200781" y="10035"/>
                </a:lnTo>
                <a:lnTo>
                  <a:pt x="469948" y="9372"/>
                </a:lnTo>
                <a:lnTo>
                  <a:pt x="453080" y="5489"/>
                </a:lnTo>
                <a:lnTo>
                  <a:pt x="390322" y="686"/>
                </a:lnTo>
                <a:lnTo>
                  <a:pt x="293890" y="0"/>
                </a:lnTo>
                <a:close/>
              </a:path>
              <a:path w="588010" h="52070" extrusionOk="0">
                <a:moveTo>
                  <a:pt x="469948" y="9372"/>
                </a:moveTo>
                <a:lnTo>
                  <a:pt x="293890" y="9372"/>
                </a:lnTo>
                <a:lnTo>
                  <a:pt x="404734" y="15998"/>
                </a:lnTo>
                <a:lnTo>
                  <a:pt x="494885" y="30575"/>
                </a:lnTo>
                <a:lnTo>
                  <a:pt x="555478" y="45152"/>
                </a:lnTo>
                <a:lnTo>
                  <a:pt x="577646" y="51777"/>
                </a:lnTo>
                <a:lnTo>
                  <a:pt x="587781" y="43916"/>
                </a:lnTo>
                <a:lnTo>
                  <a:pt x="509715" y="18527"/>
                </a:lnTo>
                <a:lnTo>
                  <a:pt x="469948" y="9372"/>
                </a:lnTo>
                <a:close/>
              </a:path>
            </a:pathLst>
          </a:custGeom>
          <a:solidFill>
            <a:srgbClr val="69590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9" name="Google Shape;89;p8">
            <a:extLst>
              <a:ext uri="{FF2B5EF4-FFF2-40B4-BE49-F238E27FC236}">
                <a16:creationId xmlns:a16="http://schemas.microsoft.com/office/drawing/2014/main" id="{5B70F282-1793-0AC9-94DA-3AF44CDCD83F}"/>
              </a:ext>
            </a:extLst>
          </p:cNvPr>
          <p:cNvSpPr/>
          <p:nvPr/>
        </p:nvSpPr>
        <p:spPr>
          <a:xfrm>
            <a:off x="569511" y="1066960"/>
            <a:ext cx="669875" cy="109937"/>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1" name="Google Shape;91;p8">
            <a:extLst>
              <a:ext uri="{FF2B5EF4-FFF2-40B4-BE49-F238E27FC236}">
                <a16:creationId xmlns:a16="http://schemas.microsoft.com/office/drawing/2014/main" id="{26B3A5FF-E5AA-8DBE-0363-1B6DF3E0DF25}"/>
              </a:ext>
            </a:extLst>
          </p:cNvPr>
          <p:cNvSpPr txBox="1"/>
          <p:nvPr/>
        </p:nvSpPr>
        <p:spPr>
          <a:xfrm>
            <a:off x="397390" y="1401585"/>
            <a:ext cx="1014094" cy="543739"/>
          </a:xfrm>
          <a:prstGeom prst="rect">
            <a:avLst/>
          </a:prstGeom>
          <a:noFill/>
          <a:ln>
            <a:noFill/>
          </a:ln>
        </p:spPr>
        <p:txBody>
          <a:bodyPr spcFirstLastPara="1" wrap="square" lIns="0" tIns="12700" rIns="0" bIns="0" anchor="t"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rgbClr val="928989"/>
                </a:solidFill>
                <a:latin typeface="Lato"/>
                <a:ea typeface="Lato"/>
                <a:cs typeface="Lato"/>
                <a:sym typeface="Lato"/>
              </a:rPr>
              <a:t>Penny Price Academy</a:t>
            </a:r>
            <a:endParaRPr sz="800" b="0" i="0" u="none" strike="noStrike" cap="none">
              <a:solidFill>
                <a:schemeClr val="dk1"/>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endParaRPr sz="800" b="1" i="0" u="none" strike="noStrike" cap="none">
              <a:solidFill>
                <a:srgbClr val="4F4B4D"/>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r>
              <a:rPr lang="en-GB" sz="800" b="1" i="0" u="none" strike="noStrike" cap="none">
                <a:solidFill>
                  <a:schemeClr val="tx1"/>
                </a:solidFill>
                <a:latin typeface="Lato"/>
                <a:ea typeface="Lato"/>
                <a:cs typeface="Lato"/>
                <a:sym typeface="Lato"/>
              </a:rPr>
              <a:t>Saturday Club</a:t>
            </a:r>
          </a:p>
          <a:p>
            <a:pPr marL="0" marR="0" lvl="0" indent="0" algn="ctr" rtl="0">
              <a:lnSpc>
                <a:spcPct val="100000"/>
              </a:lnSpc>
              <a:spcBef>
                <a:spcPts val="100"/>
              </a:spcBef>
              <a:spcAft>
                <a:spcPts val="0"/>
              </a:spcAft>
              <a:buClr>
                <a:srgbClr val="000000"/>
              </a:buClr>
              <a:buSzPts val="800"/>
              <a:buFont typeface="Arial"/>
              <a:buNone/>
            </a:pPr>
            <a:r>
              <a:rPr lang="en-GB" sz="800" b="1">
                <a:solidFill>
                  <a:schemeClr val="tx1"/>
                </a:solidFill>
                <a:latin typeface="Lato"/>
                <a:ea typeface="Lato"/>
                <a:cs typeface="Lato"/>
                <a:sym typeface="Lato"/>
              </a:rPr>
              <a:t>November 2024</a:t>
            </a:r>
            <a:endParaRPr sz="800" b="0" i="0" u="none" strike="noStrike" cap="none">
              <a:solidFill>
                <a:schemeClr val="tx1"/>
              </a:solidFill>
              <a:latin typeface="Lato Black"/>
              <a:ea typeface="Lato Black"/>
              <a:cs typeface="Lato Black"/>
              <a:sym typeface="Lato Black"/>
            </a:endParaRPr>
          </a:p>
        </p:txBody>
      </p:sp>
      <p:sp>
        <p:nvSpPr>
          <p:cNvPr id="92" name="Google Shape;92;p8">
            <a:extLst>
              <a:ext uri="{FF2B5EF4-FFF2-40B4-BE49-F238E27FC236}">
                <a16:creationId xmlns:a16="http://schemas.microsoft.com/office/drawing/2014/main" id="{5D94CCB0-7BCA-C45A-061A-681F6B9D0A50}"/>
              </a:ext>
            </a:extLst>
          </p:cNvPr>
          <p:cNvSpPr txBox="1"/>
          <p:nvPr/>
        </p:nvSpPr>
        <p:spPr>
          <a:xfrm>
            <a:off x="1922589" y="1647825"/>
            <a:ext cx="6848222" cy="5047880"/>
          </a:xfrm>
          <a:prstGeom prst="rect">
            <a:avLst/>
          </a:prstGeom>
          <a:noFill/>
          <a:ln>
            <a:noFill/>
          </a:ln>
        </p:spPr>
        <p:txBody>
          <a:bodyPr spcFirstLastPara="1" wrap="square" lIns="91425" tIns="45700" rIns="91425" bIns="45700" anchor="t" anchorCtr="0">
            <a:spAutoFit/>
          </a:bodyPr>
          <a:lstStyle/>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Peppermint’s analgesic and antispasmodic properties have long been used to relieve headache and sinus pain</a:t>
            </a:r>
          </a:p>
          <a:p>
            <a:pPr marL="457200" lvl="0" indent="-375165" algn="l" rtl="0">
              <a:spcBef>
                <a:spcPts val="0"/>
              </a:spcBef>
              <a:spcAft>
                <a:spcPts val="0"/>
              </a:spcAft>
              <a:buSzPts val="2308"/>
              <a:buFont typeface="Wingdings" panose="05000000000000000000" pitchFamily="2" charset="2"/>
              <a:buChar char="§"/>
            </a:pPr>
            <a:r>
              <a:rPr lang="en-GB" sz="2400">
                <a:effectLst/>
                <a:latin typeface="Lato" panose="020F0502020204030203" pitchFamily="34" charset="0"/>
                <a:ea typeface="Calibri" panose="020F0502020204030204" pitchFamily="34" charset="0"/>
                <a:cs typeface="Times New Roman" panose="02020603050405020304" pitchFamily="18" charset="0"/>
              </a:rPr>
              <a:t>Applied topically peppermint can dilate blood vessels, which produces a cooling effect.</a:t>
            </a:r>
            <a:endParaRPr lang="en-GB" sz="2400">
              <a:latin typeface="Lato" panose="020F0502020204030203" pitchFamily="34" charset="0"/>
              <a:ea typeface="Lato" panose="020F0502020204030203" pitchFamily="34" charset="0"/>
              <a:cs typeface="Lato" panose="020F0502020204030203" pitchFamily="34" charset="0"/>
            </a:endParaRP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Peppermint can be applied in a compress to the forehead and back of the neck</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Peppermint oil naturally cleanses the skin and has antiseptic and antibacterial properties – good for Acne</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rich source of Vitamin A and C and contains folates and omega 3 fatty acids </a:t>
            </a:r>
          </a:p>
          <a:p>
            <a:pPr marL="82035" lvl="0" algn="l" rtl="0">
              <a:spcBef>
                <a:spcPts val="0"/>
              </a:spcBef>
              <a:spcAft>
                <a:spcPts val="0"/>
              </a:spcAft>
              <a:buSzPts val="2308"/>
            </a:pPr>
            <a:endParaRPr lang="en-GB" sz="2400">
              <a:latin typeface="Lato" panose="020F0502020204030203" pitchFamily="34" charset="0"/>
              <a:ea typeface="Lato" panose="020F0502020204030203" pitchFamily="34" charset="0"/>
              <a:cs typeface="Lato" panose="020F0502020204030203" pitchFamily="34" charset="0"/>
            </a:endParaRPr>
          </a:p>
        </p:txBody>
      </p:sp>
      <p:sp>
        <p:nvSpPr>
          <p:cNvPr id="2" name="Google Shape;90;p8">
            <a:extLst>
              <a:ext uri="{FF2B5EF4-FFF2-40B4-BE49-F238E27FC236}">
                <a16:creationId xmlns:a16="http://schemas.microsoft.com/office/drawing/2014/main" id="{50EE2BF2-8617-06B8-2C0C-360D92F0AFF7}"/>
              </a:ext>
            </a:extLst>
          </p:cNvPr>
          <p:cNvSpPr txBox="1">
            <a:spLocks/>
          </p:cNvSpPr>
          <p:nvPr/>
        </p:nvSpPr>
        <p:spPr>
          <a:xfrm>
            <a:off x="2091574" y="600783"/>
            <a:ext cx="6768384" cy="443711"/>
          </a:xfrm>
          <a:prstGeom prst="rect">
            <a:avLst/>
          </a:prstGeom>
          <a:noFill/>
          <a:ln>
            <a:noFill/>
          </a:ln>
        </p:spPr>
        <p:txBody>
          <a:bodyPr spcFirstLastPara="1" wrap="square" lIns="0" tIns="1270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000" b="1" i="0" u="none" strike="noStrike" cap="none">
                <a:solidFill>
                  <a:schemeClr val="dk1"/>
                </a:solidFill>
                <a:latin typeface="Lato"/>
                <a:ea typeface="Lato"/>
                <a:cs typeface="Lato"/>
                <a:sym typeface="Lato"/>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12699"/>
            <a:r>
              <a:rPr lang="en-GB" sz="3200">
                <a:solidFill>
                  <a:srgbClr val="FF0000"/>
                </a:solidFill>
              </a:rPr>
              <a:t>Headache relief - Peppermint</a:t>
            </a:r>
          </a:p>
          <a:p>
            <a:pPr marL="12699"/>
            <a:endParaRPr lang="en-GB">
              <a:solidFill>
                <a:srgbClr val="FF0000"/>
              </a:solidFill>
            </a:endParaRPr>
          </a:p>
        </p:txBody>
      </p:sp>
      <p:pic>
        <p:nvPicPr>
          <p:cNvPr id="3" name="Picture 2" descr="Free Magnolia Branches photo and picture">
            <a:extLst>
              <a:ext uri="{FF2B5EF4-FFF2-40B4-BE49-F238E27FC236}">
                <a16:creationId xmlns:a16="http://schemas.microsoft.com/office/drawing/2014/main" id="{033F3DD4-0002-45FD-A493-78A4A3ECB68F}"/>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42826" r="41038"/>
          <a:stretch/>
        </p:blipFill>
        <p:spPr bwMode="auto">
          <a:xfrm>
            <a:off x="8890222" y="28575"/>
            <a:ext cx="1803178" cy="7562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5028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2">
          <a:extLst>
            <a:ext uri="{FF2B5EF4-FFF2-40B4-BE49-F238E27FC236}">
              <a16:creationId xmlns:a16="http://schemas.microsoft.com/office/drawing/2014/main" id="{B4011BBA-4F3E-466C-6FBD-45A0DE096F8B}"/>
            </a:ext>
          </a:extLst>
        </p:cNvPr>
        <p:cNvGrpSpPr/>
        <p:nvPr/>
      </p:nvGrpSpPr>
      <p:grpSpPr>
        <a:xfrm>
          <a:off x="0" y="0"/>
          <a:ext cx="0" cy="0"/>
          <a:chOff x="0" y="0"/>
          <a:chExt cx="0" cy="0"/>
        </a:xfrm>
      </p:grpSpPr>
      <p:sp>
        <p:nvSpPr>
          <p:cNvPr id="6" name="Google Shape;170;p11">
            <a:extLst>
              <a:ext uri="{FF2B5EF4-FFF2-40B4-BE49-F238E27FC236}">
                <a16:creationId xmlns:a16="http://schemas.microsoft.com/office/drawing/2014/main" id="{FE45F220-3570-560B-9C8C-66EFEF26DDB4}"/>
              </a:ext>
            </a:extLst>
          </p:cNvPr>
          <p:cNvSpPr/>
          <p:nvPr/>
        </p:nvSpPr>
        <p:spPr>
          <a:xfrm>
            <a:off x="0" y="0"/>
            <a:ext cx="1803171" cy="7562850"/>
          </a:xfrm>
          <a:prstGeom prst="rect">
            <a:avLst/>
          </a:prstGeom>
          <a:solidFill>
            <a:schemeClr val="bg1">
              <a:lumMod val="9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63" name="Google Shape;63;p8">
            <a:extLst>
              <a:ext uri="{FF2B5EF4-FFF2-40B4-BE49-F238E27FC236}">
                <a16:creationId xmlns:a16="http://schemas.microsoft.com/office/drawing/2014/main" id="{942C7BC0-7034-061B-00AD-3CAD5EFC3E3B}"/>
              </a:ext>
            </a:extLst>
          </p:cNvPr>
          <p:cNvSpPr/>
          <p:nvPr/>
        </p:nvSpPr>
        <p:spPr>
          <a:xfrm>
            <a:off x="1803175" y="0"/>
            <a:ext cx="0" cy="2754630"/>
          </a:xfrm>
          <a:custGeom>
            <a:avLst/>
            <a:gdLst/>
            <a:ahLst/>
            <a:cxnLst/>
            <a:rect l="l" t="t" r="r" b="b"/>
            <a:pathLst>
              <a:path w="120000" h="2754630" extrusionOk="0">
                <a:moveTo>
                  <a:pt x="0" y="0"/>
                </a:moveTo>
                <a:lnTo>
                  <a:pt x="0" y="2754007"/>
                </a:lnTo>
              </a:path>
            </a:pathLst>
          </a:custGeom>
          <a:noFill/>
          <a:ln w="9525" cap="flat" cmpd="sng">
            <a:solidFill>
              <a:srgbClr val="B3B2B2"/>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4" name="Google Shape;64;p8">
            <a:extLst>
              <a:ext uri="{FF2B5EF4-FFF2-40B4-BE49-F238E27FC236}">
                <a16:creationId xmlns:a16="http://schemas.microsoft.com/office/drawing/2014/main" id="{2DC43967-584D-7C69-85A5-A5A0C3D4EF07}"/>
              </a:ext>
            </a:extLst>
          </p:cNvPr>
          <p:cNvSpPr/>
          <p:nvPr/>
        </p:nvSpPr>
        <p:spPr>
          <a:xfrm>
            <a:off x="419163" y="540004"/>
            <a:ext cx="971143" cy="828624"/>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5" name="Google Shape;65;p8">
            <a:extLst>
              <a:ext uri="{FF2B5EF4-FFF2-40B4-BE49-F238E27FC236}">
                <a16:creationId xmlns:a16="http://schemas.microsoft.com/office/drawing/2014/main" id="{2FB8727A-97B1-25A9-5818-8D18C5E0A79B}"/>
              </a:ext>
            </a:extLst>
          </p:cNvPr>
          <p:cNvSpPr/>
          <p:nvPr/>
        </p:nvSpPr>
        <p:spPr>
          <a:xfrm>
            <a:off x="473780" y="1215607"/>
            <a:ext cx="353060" cy="149860"/>
          </a:xfrm>
          <a:custGeom>
            <a:avLst/>
            <a:gdLst/>
            <a:ahLst/>
            <a:cxnLst/>
            <a:rect l="l" t="t" r="r" b="b"/>
            <a:pathLst>
              <a:path w="353059" h="149859" extrusionOk="0">
                <a:moveTo>
                  <a:pt x="281487" y="97696"/>
                </a:moveTo>
                <a:lnTo>
                  <a:pt x="226773" y="97696"/>
                </a:lnTo>
                <a:lnTo>
                  <a:pt x="249750" y="99118"/>
                </a:lnTo>
                <a:lnTo>
                  <a:pt x="276665" y="105540"/>
                </a:lnTo>
                <a:lnTo>
                  <a:pt x="318659" y="123635"/>
                </a:lnTo>
                <a:lnTo>
                  <a:pt x="346172" y="147327"/>
                </a:lnTo>
                <a:lnTo>
                  <a:pt x="351887" y="149791"/>
                </a:lnTo>
                <a:lnTo>
                  <a:pt x="315687" y="113550"/>
                </a:lnTo>
                <a:lnTo>
                  <a:pt x="282960" y="98071"/>
                </a:lnTo>
                <a:lnTo>
                  <a:pt x="281487" y="97696"/>
                </a:lnTo>
                <a:close/>
              </a:path>
              <a:path w="353059" h="149859" extrusionOk="0">
                <a:moveTo>
                  <a:pt x="218538" y="120835"/>
                </a:moveTo>
                <a:lnTo>
                  <a:pt x="203106" y="120835"/>
                </a:lnTo>
                <a:lnTo>
                  <a:pt x="205392" y="121825"/>
                </a:lnTo>
                <a:lnTo>
                  <a:pt x="204897" y="122968"/>
                </a:lnTo>
                <a:lnTo>
                  <a:pt x="205062" y="125750"/>
                </a:lnTo>
                <a:lnTo>
                  <a:pt x="211920" y="128696"/>
                </a:lnTo>
                <a:lnTo>
                  <a:pt x="217965" y="127248"/>
                </a:lnTo>
                <a:lnTo>
                  <a:pt x="219451" y="123819"/>
                </a:lnTo>
                <a:lnTo>
                  <a:pt x="218595" y="120888"/>
                </a:lnTo>
                <a:close/>
              </a:path>
              <a:path w="353059" h="149859" extrusionOk="0">
                <a:moveTo>
                  <a:pt x="193162" y="112478"/>
                </a:moveTo>
                <a:lnTo>
                  <a:pt x="189708" y="120479"/>
                </a:lnTo>
                <a:lnTo>
                  <a:pt x="191016" y="123743"/>
                </a:lnTo>
                <a:lnTo>
                  <a:pt x="196731" y="126207"/>
                </a:lnTo>
                <a:lnTo>
                  <a:pt x="201633" y="124264"/>
                </a:lnTo>
                <a:lnTo>
                  <a:pt x="203106" y="120835"/>
                </a:lnTo>
                <a:lnTo>
                  <a:pt x="218538" y="120835"/>
                </a:lnTo>
                <a:lnTo>
                  <a:pt x="215274" y="117783"/>
                </a:lnTo>
                <a:lnTo>
                  <a:pt x="212819" y="112821"/>
                </a:lnTo>
                <a:lnTo>
                  <a:pt x="197086" y="112821"/>
                </a:lnTo>
                <a:lnTo>
                  <a:pt x="193162" y="112478"/>
                </a:lnTo>
                <a:close/>
              </a:path>
              <a:path w="353059" h="149859" extrusionOk="0">
                <a:moveTo>
                  <a:pt x="196947" y="100565"/>
                </a:moveTo>
                <a:lnTo>
                  <a:pt x="194978" y="105137"/>
                </a:lnTo>
                <a:lnTo>
                  <a:pt x="196934" y="110040"/>
                </a:lnTo>
                <a:lnTo>
                  <a:pt x="197086" y="112821"/>
                </a:lnTo>
                <a:lnTo>
                  <a:pt x="212819" y="112821"/>
                </a:lnTo>
                <a:lnTo>
                  <a:pt x="212835" y="112478"/>
                </a:lnTo>
                <a:lnTo>
                  <a:pt x="214422" y="104033"/>
                </a:lnTo>
                <a:lnTo>
                  <a:pt x="220215" y="101061"/>
                </a:lnTo>
                <a:lnTo>
                  <a:pt x="198090" y="101061"/>
                </a:lnTo>
                <a:lnTo>
                  <a:pt x="196947" y="100565"/>
                </a:lnTo>
                <a:close/>
              </a:path>
              <a:path w="353059" h="149859" extrusionOk="0">
                <a:moveTo>
                  <a:pt x="274107" y="95816"/>
                </a:moveTo>
                <a:lnTo>
                  <a:pt x="192222" y="95816"/>
                </a:lnTo>
                <a:lnTo>
                  <a:pt x="197937" y="98279"/>
                </a:lnTo>
                <a:lnTo>
                  <a:pt x="198090" y="101061"/>
                </a:lnTo>
                <a:lnTo>
                  <a:pt x="220215" y="101061"/>
                </a:lnTo>
                <a:lnTo>
                  <a:pt x="226773" y="97696"/>
                </a:lnTo>
                <a:lnTo>
                  <a:pt x="281487" y="97696"/>
                </a:lnTo>
                <a:lnTo>
                  <a:pt x="274107" y="95816"/>
                </a:lnTo>
                <a:close/>
              </a:path>
              <a:path w="353059" h="149859" extrusionOk="0">
                <a:moveTo>
                  <a:pt x="23257" y="0"/>
                </a:moveTo>
                <a:lnTo>
                  <a:pt x="14771" y="615"/>
                </a:lnTo>
                <a:lnTo>
                  <a:pt x="7505" y="4295"/>
                </a:lnTo>
                <a:lnTo>
                  <a:pt x="2408" y="11196"/>
                </a:lnTo>
                <a:lnTo>
                  <a:pt x="0" y="32583"/>
                </a:lnTo>
                <a:lnTo>
                  <a:pt x="9563" y="50370"/>
                </a:lnTo>
                <a:lnTo>
                  <a:pt x="26334" y="64408"/>
                </a:lnTo>
                <a:lnTo>
                  <a:pt x="45550" y="74543"/>
                </a:lnTo>
                <a:lnTo>
                  <a:pt x="101636" y="93315"/>
                </a:lnTo>
                <a:lnTo>
                  <a:pt x="145632" y="99762"/>
                </a:lnTo>
                <a:lnTo>
                  <a:pt x="176255" y="98918"/>
                </a:lnTo>
                <a:lnTo>
                  <a:pt x="192222" y="95816"/>
                </a:lnTo>
                <a:lnTo>
                  <a:pt x="274107" y="95816"/>
                </a:lnTo>
                <a:lnTo>
                  <a:pt x="269776" y="94712"/>
                </a:lnTo>
                <a:lnTo>
                  <a:pt x="265635" y="93752"/>
                </a:lnTo>
                <a:lnTo>
                  <a:pt x="171853" y="93752"/>
                </a:lnTo>
                <a:lnTo>
                  <a:pt x="146647" y="93084"/>
                </a:lnTo>
                <a:lnTo>
                  <a:pt x="93811" y="81808"/>
                </a:lnTo>
                <a:lnTo>
                  <a:pt x="91526" y="77934"/>
                </a:lnTo>
                <a:lnTo>
                  <a:pt x="91686" y="77566"/>
                </a:lnTo>
                <a:lnTo>
                  <a:pt x="80843" y="77566"/>
                </a:lnTo>
                <a:lnTo>
                  <a:pt x="40741" y="62091"/>
                </a:lnTo>
                <a:lnTo>
                  <a:pt x="10795" y="30093"/>
                </a:lnTo>
                <a:lnTo>
                  <a:pt x="10767" y="29534"/>
                </a:lnTo>
                <a:lnTo>
                  <a:pt x="12174" y="26258"/>
                </a:lnTo>
                <a:lnTo>
                  <a:pt x="44151" y="26258"/>
                </a:lnTo>
                <a:lnTo>
                  <a:pt x="45287" y="22310"/>
                </a:lnTo>
                <a:lnTo>
                  <a:pt x="44764" y="14736"/>
                </a:lnTo>
                <a:lnTo>
                  <a:pt x="40624" y="7890"/>
                </a:lnTo>
                <a:lnTo>
                  <a:pt x="32012" y="2293"/>
                </a:lnTo>
                <a:lnTo>
                  <a:pt x="23257" y="0"/>
                </a:lnTo>
                <a:close/>
              </a:path>
              <a:path w="353059" h="149859" extrusionOk="0">
                <a:moveTo>
                  <a:pt x="215749" y="84805"/>
                </a:moveTo>
                <a:lnTo>
                  <a:pt x="169870" y="84805"/>
                </a:lnTo>
                <a:lnTo>
                  <a:pt x="172156" y="85795"/>
                </a:lnTo>
                <a:lnTo>
                  <a:pt x="184069" y="89580"/>
                </a:lnTo>
                <a:lnTo>
                  <a:pt x="190774" y="89758"/>
                </a:lnTo>
                <a:lnTo>
                  <a:pt x="192070" y="93034"/>
                </a:lnTo>
                <a:lnTo>
                  <a:pt x="171853" y="93752"/>
                </a:lnTo>
                <a:lnTo>
                  <a:pt x="265635" y="93752"/>
                </a:lnTo>
                <a:lnTo>
                  <a:pt x="258090" y="92003"/>
                </a:lnTo>
                <a:lnTo>
                  <a:pt x="246972" y="88272"/>
                </a:lnTo>
                <a:lnTo>
                  <a:pt x="245774" y="87738"/>
                </a:lnTo>
                <a:lnTo>
                  <a:pt x="245075" y="87256"/>
                </a:lnTo>
                <a:lnTo>
                  <a:pt x="235224" y="87256"/>
                </a:lnTo>
                <a:lnTo>
                  <a:pt x="224829" y="86608"/>
                </a:lnTo>
                <a:lnTo>
                  <a:pt x="215749" y="84805"/>
                </a:lnTo>
                <a:close/>
              </a:path>
              <a:path w="353059" h="149859" extrusionOk="0">
                <a:moveTo>
                  <a:pt x="188398" y="78061"/>
                </a:moveTo>
                <a:lnTo>
                  <a:pt x="151100" y="78061"/>
                </a:lnTo>
                <a:lnTo>
                  <a:pt x="154529" y="79547"/>
                </a:lnTo>
                <a:lnTo>
                  <a:pt x="155683" y="82455"/>
                </a:lnTo>
                <a:lnTo>
                  <a:pt x="155705" y="84170"/>
                </a:lnTo>
                <a:lnTo>
                  <a:pt x="155481" y="86735"/>
                </a:lnTo>
                <a:lnTo>
                  <a:pt x="162339" y="89694"/>
                </a:lnTo>
                <a:lnTo>
                  <a:pt x="167241" y="87738"/>
                </a:lnTo>
                <a:lnTo>
                  <a:pt x="169870" y="84805"/>
                </a:lnTo>
                <a:lnTo>
                  <a:pt x="215749" y="84805"/>
                </a:lnTo>
                <a:lnTo>
                  <a:pt x="205637" y="82797"/>
                </a:lnTo>
                <a:lnTo>
                  <a:pt x="188398" y="78061"/>
                </a:lnTo>
                <a:close/>
              </a:path>
              <a:path w="353059" h="149859" extrusionOk="0">
                <a:moveTo>
                  <a:pt x="234437" y="73362"/>
                </a:moveTo>
                <a:lnTo>
                  <a:pt x="232456" y="77934"/>
                </a:lnTo>
                <a:lnTo>
                  <a:pt x="232126" y="81858"/>
                </a:lnTo>
                <a:lnTo>
                  <a:pt x="235224" y="87256"/>
                </a:lnTo>
                <a:lnTo>
                  <a:pt x="245075" y="87256"/>
                </a:lnTo>
                <a:lnTo>
                  <a:pt x="240609" y="84170"/>
                </a:lnTo>
                <a:lnTo>
                  <a:pt x="236723" y="74353"/>
                </a:lnTo>
                <a:lnTo>
                  <a:pt x="234437" y="73362"/>
                </a:lnTo>
                <a:close/>
              </a:path>
              <a:path w="353059" h="149859" extrusionOk="0">
                <a:moveTo>
                  <a:pt x="162160" y="69031"/>
                </a:moveTo>
                <a:lnTo>
                  <a:pt x="133307" y="69031"/>
                </a:lnTo>
                <a:lnTo>
                  <a:pt x="136241" y="71660"/>
                </a:lnTo>
                <a:lnTo>
                  <a:pt x="136934" y="75432"/>
                </a:lnTo>
                <a:lnTo>
                  <a:pt x="136978" y="76943"/>
                </a:lnTo>
                <a:lnTo>
                  <a:pt x="136710" y="79991"/>
                </a:lnTo>
                <a:lnTo>
                  <a:pt x="142425" y="82455"/>
                </a:lnTo>
                <a:lnTo>
                  <a:pt x="144051" y="81808"/>
                </a:lnTo>
                <a:lnTo>
                  <a:pt x="146832" y="81642"/>
                </a:lnTo>
                <a:lnTo>
                  <a:pt x="148471" y="81007"/>
                </a:lnTo>
                <a:lnTo>
                  <a:pt x="148966" y="79864"/>
                </a:lnTo>
                <a:lnTo>
                  <a:pt x="151100" y="78061"/>
                </a:lnTo>
                <a:lnTo>
                  <a:pt x="188398" y="78061"/>
                </a:lnTo>
                <a:lnTo>
                  <a:pt x="182011" y="76306"/>
                </a:lnTo>
                <a:lnTo>
                  <a:pt x="162160" y="69031"/>
                </a:lnTo>
                <a:close/>
              </a:path>
              <a:path w="353059" h="149859" extrusionOk="0">
                <a:moveTo>
                  <a:pt x="75166" y="56154"/>
                </a:moveTo>
                <a:lnTo>
                  <a:pt x="73198" y="60713"/>
                </a:lnTo>
                <a:lnTo>
                  <a:pt x="79052" y="75432"/>
                </a:lnTo>
                <a:lnTo>
                  <a:pt x="80843" y="77566"/>
                </a:lnTo>
                <a:lnTo>
                  <a:pt x="91686" y="77566"/>
                </a:lnTo>
                <a:lnTo>
                  <a:pt x="91956" y="76943"/>
                </a:lnTo>
                <a:lnTo>
                  <a:pt x="90990" y="69755"/>
                </a:lnTo>
                <a:lnTo>
                  <a:pt x="85275" y="67291"/>
                </a:lnTo>
                <a:lnTo>
                  <a:pt x="85771" y="66148"/>
                </a:lnTo>
                <a:lnTo>
                  <a:pt x="83167" y="59595"/>
                </a:lnTo>
                <a:lnTo>
                  <a:pt x="75166" y="56154"/>
                </a:lnTo>
                <a:close/>
              </a:path>
              <a:path w="353059" h="149859" extrusionOk="0">
                <a:moveTo>
                  <a:pt x="143727" y="59049"/>
                </a:moveTo>
                <a:lnTo>
                  <a:pt x="122715" y="59049"/>
                </a:lnTo>
                <a:lnTo>
                  <a:pt x="121229" y="62465"/>
                </a:lnTo>
                <a:lnTo>
                  <a:pt x="118930" y="70962"/>
                </a:lnTo>
                <a:lnTo>
                  <a:pt x="126919" y="74416"/>
                </a:lnTo>
                <a:lnTo>
                  <a:pt x="130195" y="73108"/>
                </a:lnTo>
                <a:lnTo>
                  <a:pt x="131173" y="70822"/>
                </a:lnTo>
                <a:lnTo>
                  <a:pt x="133307" y="69031"/>
                </a:lnTo>
                <a:lnTo>
                  <a:pt x="162160" y="69031"/>
                </a:lnTo>
                <a:lnTo>
                  <a:pt x="158313" y="67622"/>
                </a:lnTo>
                <a:lnTo>
                  <a:pt x="143727" y="59049"/>
                </a:lnTo>
                <a:close/>
              </a:path>
              <a:path w="353059" h="149859" extrusionOk="0">
                <a:moveTo>
                  <a:pt x="122131" y="28976"/>
                </a:moveTo>
                <a:lnTo>
                  <a:pt x="109875" y="29115"/>
                </a:lnTo>
                <a:lnTo>
                  <a:pt x="103462" y="43962"/>
                </a:lnTo>
                <a:lnTo>
                  <a:pt x="102954" y="54579"/>
                </a:lnTo>
                <a:lnTo>
                  <a:pt x="116657" y="60497"/>
                </a:lnTo>
                <a:lnTo>
                  <a:pt x="119934" y="59202"/>
                </a:lnTo>
                <a:lnTo>
                  <a:pt x="122715" y="59049"/>
                </a:lnTo>
                <a:lnTo>
                  <a:pt x="143727" y="59049"/>
                </a:lnTo>
                <a:lnTo>
                  <a:pt x="138956" y="56245"/>
                </a:lnTo>
                <a:lnTo>
                  <a:pt x="128530" y="44779"/>
                </a:lnTo>
                <a:lnTo>
                  <a:pt x="123950" y="35073"/>
                </a:lnTo>
                <a:lnTo>
                  <a:pt x="122131" y="28976"/>
                </a:lnTo>
                <a:close/>
              </a:path>
              <a:path w="353059" h="149859" extrusionOk="0">
                <a:moveTo>
                  <a:pt x="44151" y="26258"/>
                </a:moveTo>
                <a:lnTo>
                  <a:pt x="12174" y="26258"/>
                </a:lnTo>
                <a:lnTo>
                  <a:pt x="12339" y="29039"/>
                </a:lnTo>
                <a:lnTo>
                  <a:pt x="13482" y="29534"/>
                </a:lnTo>
                <a:lnTo>
                  <a:pt x="14930" y="35580"/>
                </a:lnTo>
                <a:lnTo>
                  <a:pt x="29789" y="41993"/>
                </a:lnTo>
                <a:lnTo>
                  <a:pt x="38120" y="41523"/>
                </a:lnTo>
                <a:lnTo>
                  <a:pt x="43048" y="30093"/>
                </a:lnTo>
                <a:lnTo>
                  <a:pt x="44151" y="26258"/>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6" name="Google Shape;66;p8">
            <a:extLst>
              <a:ext uri="{FF2B5EF4-FFF2-40B4-BE49-F238E27FC236}">
                <a16:creationId xmlns:a16="http://schemas.microsoft.com/office/drawing/2014/main" id="{D48FB04B-D7B1-A023-F74F-7EE9FA586FBD}"/>
              </a:ext>
            </a:extLst>
          </p:cNvPr>
          <p:cNvSpPr/>
          <p:nvPr/>
        </p:nvSpPr>
        <p:spPr>
          <a:xfrm>
            <a:off x="989970" y="1209841"/>
            <a:ext cx="353060" cy="149860"/>
          </a:xfrm>
          <a:custGeom>
            <a:avLst/>
            <a:gdLst/>
            <a:ahLst/>
            <a:cxnLst/>
            <a:rect l="l" t="t" r="r" b="b"/>
            <a:pathLst>
              <a:path w="353059" h="149859" extrusionOk="0">
                <a:moveTo>
                  <a:pt x="118427" y="73367"/>
                </a:moveTo>
                <a:lnTo>
                  <a:pt x="116154" y="74358"/>
                </a:lnTo>
                <a:lnTo>
                  <a:pt x="112255" y="84175"/>
                </a:lnTo>
                <a:lnTo>
                  <a:pt x="107035" y="87769"/>
                </a:lnTo>
                <a:lnTo>
                  <a:pt x="105892" y="88277"/>
                </a:lnTo>
                <a:lnTo>
                  <a:pt x="94774" y="92009"/>
                </a:lnTo>
                <a:lnTo>
                  <a:pt x="83088" y="94717"/>
                </a:lnTo>
                <a:lnTo>
                  <a:pt x="69904" y="98076"/>
                </a:lnTo>
                <a:lnTo>
                  <a:pt x="21187" y="126212"/>
                </a:lnTo>
                <a:lnTo>
                  <a:pt x="0" y="147510"/>
                </a:lnTo>
                <a:lnTo>
                  <a:pt x="977" y="149796"/>
                </a:lnTo>
                <a:lnTo>
                  <a:pt x="6692" y="147332"/>
                </a:lnTo>
                <a:lnTo>
                  <a:pt x="11110" y="142166"/>
                </a:lnTo>
                <a:lnTo>
                  <a:pt x="20423" y="133614"/>
                </a:lnTo>
                <a:lnTo>
                  <a:pt x="76199" y="105545"/>
                </a:lnTo>
                <a:lnTo>
                  <a:pt x="126091" y="97701"/>
                </a:lnTo>
                <a:lnTo>
                  <a:pt x="156280" y="97701"/>
                </a:lnTo>
                <a:lnTo>
                  <a:pt x="160642" y="95821"/>
                </a:lnTo>
                <a:lnTo>
                  <a:pt x="234173" y="95821"/>
                </a:lnTo>
                <a:lnTo>
                  <a:pt x="248252" y="93758"/>
                </a:lnTo>
                <a:lnTo>
                  <a:pt x="181011" y="93758"/>
                </a:lnTo>
                <a:lnTo>
                  <a:pt x="160794" y="93040"/>
                </a:lnTo>
                <a:lnTo>
                  <a:pt x="162090" y="89763"/>
                </a:lnTo>
                <a:lnTo>
                  <a:pt x="168795" y="89585"/>
                </a:lnTo>
                <a:lnTo>
                  <a:pt x="176118" y="87261"/>
                </a:lnTo>
                <a:lnTo>
                  <a:pt x="117652" y="87261"/>
                </a:lnTo>
                <a:lnTo>
                  <a:pt x="120738" y="81864"/>
                </a:lnTo>
                <a:lnTo>
                  <a:pt x="120408" y="77939"/>
                </a:lnTo>
                <a:lnTo>
                  <a:pt x="118427" y="73367"/>
                </a:lnTo>
                <a:close/>
              </a:path>
              <a:path w="353059" h="149859" extrusionOk="0">
                <a:moveTo>
                  <a:pt x="156280" y="97701"/>
                </a:moveTo>
                <a:lnTo>
                  <a:pt x="126091" y="97701"/>
                </a:lnTo>
                <a:lnTo>
                  <a:pt x="138442" y="104038"/>
                </a:lnTo>
                <a:lnTo>
                  <a:pt x="140029" y="112483"/>
                </a:lnTo>
                <a:lnTo>
                  <a:pt x="140051" y="112813"/>
                </a:lnTo>
                <a:lnTo>
                  <a:pt x="137591" y="117789"/>
                </a:lnTo>
                <a:lnTo>
                  <a:pt x="134274" y="120893"/>
                </a:lnTo>
                <a:lnTo>
                  <a:pt x="133426" y="123824"/>
                </a:lnTo>
                <a:lnTo>
                  <a:pt x="134899" y="127253"/>
                </a:lnTo>
                <a:lnTo>
                  <a:pt x="140944" y="128701"/>
                </a:lnTo>
                <a:lnTo>
                  <a:pt x="147802" y="125755"/>
                </a:lnTo>
                <a:lnTo>
                  <a:pt x="147967" y="122961"/>
                </a:lnTo>
                <a:lnTo>
                  <a:pt x="147472" y="121830"/>
                </a:lnTo>
                <a:lnTo>
                  <a:pt x="149758" y="120840"/>
                </a:lnTo>
                <a:lnTo>
                  <a:pt x="163014" y="120840"/>
                </a:lnTo>
                <a:lnTo>
                  <a:pt x="163156" y="120484"/>
                </a:lnTo>
                <a:lnTo>
                  <a:pt x="159845" y="112813"/>
                </a:lnTo>
                <a:lnTo>
                  <a:pt x="155778" y="112813"/>
                </a:lnTo>
                <a:lnTo>
                  <a:pt x="155930" y="110045"/>
                </a:lnTo>
                <a:lnTo>
                  <a:pt x="157886" y="105130"/>
                </a:lnTo>
                <a:lnTo>
                  <a:pt x="156131" y="101066"/>
                </a:lnTo>
                <a:lnTo>
                  <a:pt x="154774" y="101066"/>
                </a:lnTo>
                <a:lnTo>
                  <a:pt x="154927" y="98285"/>
                </a:lnTo>
                <a:lnTo>
                  <a:pt x="156280" y="97701"/>
                </a:lnTo>
                <a:close/>
              </a:path>
              <a:path w="353059" h="149859" extrusionOk="0">
                <a:moveTo>
                  <a:pt x="163014" y="120840"/>
                </a:moveTo>
                <a:lnTo>
                  <a:pt x="149758" y="120840"/>
                </a:lnTo>
                <a:lnTo>
                  <a:pt x="151231" y="124269"/>
                </a:lnTo>
                <a:lnTo>
                  <a:pt x="156146" y="126212"/>
                </a:lnTo>
                <a:lnTo>
                  <a:pt x="161848" y="123748"/>
                </a:lnTo>
                <a:lnTo>
                  <a:pt x="163014" y="120840"/>
                </a:lnTo>
                <a:close/>
              </a:path>
              <a:path w="353059" h="149859" extrusionOk="0">
                <a:moveTo>
                  <a:pt x="159702" y="112483"/>
                </a:moveTo>
                <a:lnTo>
                  <a:pt x="155778" y="112813"/>
                </a:lnTo>
                <a:lnTo>
                  <a:pt x="159845" y="112813"/>
                </a:lnTo>
                <a:lnTo>
                  <a:pt x="159702" y="112483"/>
                </a:lnTo>
                <a:close/>
              </a:path>
              <a:path w="353059" h="149859" extrusionOk="0">
                <a:moveTo>
                  <a:pt x="155917" y="100571"/>
                </a:moveTo>
                <a:lnTo>
                  <a:pt x="154774" y="101066"/>
                </a:lnTo>
                <a:lnTo>
                  <a:pt x="156131" y="101066"/>
                </a:lnTo>
                <a:lnTo>
                  <a:pt x="155917" y="100571"/>
                </a:lnTo>
                <a:close/>
              </a:path>
              <a:path w="353059" h="149859" extrusionOk="0">
                <a:moveTo>
                  <a:pt x="234173" y="95821"/>
                </a:moveTo>
                <a:lnTo>
                  <a:pt x="160642" y="95821"/>
                </a:lnTo>
                <a:lnTo>
                  <a:pt x="176616" y="98923"/>
                </a:lnTo>
                <a:lnTo>
                  <a:pt x="207241" y="99767"/>
                </a:lnTo>
                <a:lnTo>
                  <a:pt x="234173" y="95821"/>
                </a:lnTo>
                <a:close/>
              </a:path>
              <a:path w="353059" h="149859" extrusionOk="0">
                <a:moveTo>
                  <a:pt x="277698" y="56159"/>
                </a:moveTo>
                <a:lnTo>
                  <a:pt x="269697" y="59600"/>
                </a:lnTo>
                <a:lnTo>
                  <a:pt x="267093" y="66154"/>
                </a:lnTo>
                <a:lnTo>
                  <a:pt x="267588" y="67297"/>
                </a:lnTo>
                <a:lnTo>
                  <a:pt x="261873" y="69760"/>
                </a:lnTo>
                <a:lnTo>
                  <a:pt x="260908" y="76949"/>
                </a:lnTo>
                <a:lnTo>
                  <a:pt x="261338" y="77939"/>
                </a:lnTo>
                <a:lnTo>
                  <a:pt x="261324" y="79539"/>
                </a:lnTo>
                <a:lnTo>
                  <a:pt x="206217" y="93089"/>
                </a:lnTo>
                <a:lnTo>
                  <a:pt x="181011" y="93758"/>
                </a:lnTo>
                <a:lnTo>
                  <a:pt x="248252" y="93758"/>
                </a:lnTo>
                <a:lnTo>
                  <a:pt x="251235" y="93320"/>
                </a:lnTo>
                <a:lnTo>
                  <a:pt x="298285" y="77571"/>
                </a:lnTo>
                <a:lnTo>
                  <a:pt x="272021" y="77571"/>
                </a:lnTo>
                <a:lnTo>
                  <a:pt x="273811" y="75437"/>
                </a:lnTo>
                <a:lnTo>
                  <a:pt x="279666" y="60718"/>
                </a:lnTo>
                <a:lnTo>
                  <a:pt x="277698" y="56159"/>
                </a:lnTo>
                <a:close/>
              </a:path>
              <a:path w="353059" h="149859" extrusionOk="0">
                <a:moveTo>
                  <a:pt x="197215" y="84823"/>
                </a:moveTo>
                <a:lnTo>
                  <a:pt x="182994" y="84823"/>
                </a:lnTo>
                <a:lnTo>
                  <a:pt x="185623" y="87744"/>
                </a:lnTo>
                <a:lnTo>
                  <a:pt x="190525" y="89699"/>
                </a:lnTo>
                <a:lnTo>
                  <a:pt x="197383" y="86740"/>
                </a:lnTo>
                <a:lnTo>
                  <a:pt x="197215" y="84823"/>
                </a:lnTo>
                <a:close/>
              </a:path>
              <a:path w="353059" h="149859" extrusionOk="0">
                <a:moveTo>
                  <a:pt x="230733" y="28981"/>
                </a:moveTo>
                <a:lnTo>
                  <a:pt x="194551" y="67627"/>
                </a:lnTo>
                <a:lnTo>
                  <a:pt x="147157" y="82816"/>
                </a:lnTo>
                <a:lnTo>
                  <a:pt x="117652" y="87261"/>
                </a:lnTo>
                <a:lnTo>
                  <a:pt x="176118" y="87261"/>
                </a:lnTo>
                <a:lnTo>
                  <a:pt x="180720" y="85801"/>
                </a:lnTo>
                <a:lnTo>
                  <a:pt x="182994" y="84823"/>
                </a:lnTo>
                <a:lnTo>
                  <a:pt x="197215" y="84823"/>
                </a:lnTo>
                <a:lnTo>
                  <a:pt x="197046" y="82802"/>
                </a:lnTo>
                <a:lnTo>
                  <a:pt x="198335" y="79539"/>
                </a:lnTo>
                <a:lnTo>
                  <a:pt x="201764" y="78066"/>
                </a:lnTo>
                <a:lnTo>
                  <a:pt x="215985" y="78066"/>
                </a:lnTo>
                <a:lnTo>
                  <a:pt x="215887" y="76949"/>
                </a:lnTo>
                <a:lnTo>
                  <a:pt x="215928" y="75437"/>
                </a:lnTo>
                <a:lnTo>
                  <a:pt x="216623" y="71665"/>
                </a:lnTo>
                <a:lnTo>
                  <a:pt x="219557" y="69037"/>
                </a:lnTo>
                <a:lnTo>
                  <a:pt x="233411" y="69037"/>
                </a:lnTo>
                <a:lnTo>
                  <a:pt x="231635" y="62471"/>
                </a:lnTo>
                <a:lnTo>
                  <a:pt x="230149" y="59054"/>
                </a:lnTo>
                <a:lnTo>
                  <a:pt x="239559" y="59054"/>
                </a:lnTo>
                <a:lnTo>
                  <a:pt x="249910" y="54584"/>
                </a:lnTo>
                <a:lnTo>
                  <a:pt x="249402" y="43967"/>
                </a:lnTo>
                <a:lnTo>
                  <a:pt x="242989" y="29120"/>
                </a:lnTo>
                <a:lnTo>
                  <a:pt x="230733" y="28981"/>
                </a:lnTo>
                <a:close/>
              </a:path>
              <a:path w="353059" h="149859" extrusionOk="0">
                <a:moveTo>
                  <a:pt x="215985" y="78066"/>
                </a:moveTo>
                <a:lnTo>
                  <a:pt x="201764" y="78066"/>
                </a:lnTo>
                <a:lnTo>
                  <a:pt x="203898" y="79870"/>
                </a:lnTo>
                <a:lnTo>
                  <a:pt x="204393" y="81013"/>
                </a:lnTo>
                <a:lnTo>
                  <a:pt x="206032" y="81648"/>
                </a:lnTo>
                <a:lnTo>
                  <a:pt x="208813" y="81813"/>
                </a:lnTo>
                <a:lnTo>
                  <a:pt x="210438" y="82460"/>
                </a:lnTo>
                <a:lnTo>
                  <a:pt x="216153" y="79997"/>
                </a:lnTo>
                <a:lnTo>
                  <a:pt x="215985" y="78066"/>
                </a:lnTo>
                <a:close/>
              </a:path>
              <a:path w="353059" h="149859" extrusionOk="0">
                <a:moveTo>
                  <a:pt x="352151" y="26263"/>
                </a:moveTo>
                <a:lnTo>
                  <a:pt x="340690" y="26263"/>
                </a:lnTo>
                <a:lnTo>
                  <a:pt x="342097" y="29540"/>
                </a:lnTo>
                <a:lnTo>
                  <a:pt x="342069" y="30098"/>
                </a:lnTo>
                <a:lnTo>
                  <a:pt x="312123" y="62089"/>
                </a:lnTo>
                <a:lnTo>
                  <a:pt x="276396" y="77256"/>
                </a:lnTo>
                <a:lnTo>
                  <a:pt x="272021" y="77571"/>
                </a:lnTo>
                <a:lnTo>
                  <a:pt x="298285" y="77571"/>
                </a:lnTo>
                <a:lnTo>
                  <a:pt x="307314" y="74548"/>
                </a:lnTo>
                <a:lnTo>
                  <a:pt x="326530" y="64413"/>
                </a:lnTo>
                <a:lnTo>
                  <a:pt x="343301" y="50377"/>
                </a:lnTo>
                <a:lnTo>
                  <a:pt x="352864" y="32593"/>
                </a:lnTo>
                <a:lnTo>
                  <a:pt x="352151" y="26263"/>
                </a:lnTo>
                <a:close/>
              </a:path>
              <a:path w="353059" h="149859" extrusionOk="0">
                <a:moveTo>
                  <a:pt x="233411" y="69037"/>
                </a:moveTo>
                <a:lnTo>
                  <a:pt x="219557" y="69037"/>
                </a:lnTo>
                <a:lnTo>
                  <a:pt x="221691" y="70827"/>
                </a:lnTo>
                <a:lnTo>
                  <a:pt x="222669" y="73113"/>
                </a:lnTo>
                <a:lnTo>
                  <a:pt x="225945" y="74421"/>
                </a:lnTo>
                <a:lnTo>
                  <a:pt x="233933" y="70967"/>
                </a:lnTo>
                <a:lnTo>
                  <a:pt x="233411" y="69037"/>
                </a:lnTo>
                <a:close/>
              </a:path>
              <a:path w="353059" h="149859" extrusionOk="0">
                <a:moveTo>
                  <a:pt x="239559" y="59054"/>
                </a:moveTo>
                <a:lnTo>
                  <a:pt x="230149" y="59054"/>
                </a:lnTo>
                <a:lnTo>
                  <a:pt x="232930" y="59207"/>
                </a:lnTo>
                <a:lnTo>
                  <a:pt x="236207" y="60502"/>
                </a:lnTo>
                <a:lnTo>
                  <a:pt x="239559" y="59054"/>
                </a:lnTo>
                <a:close/>
              </a:path>
              <a:path w="353059" h="149859" extrusionOk="0">
                <a:moveTo>
                  <a:pt x="329607" y="0"/>
                </a:moveTo>
                <a:lnTo>
                  <a:pt x="320852" y="2298"/>
                </a:lnTo>
                <a:lnTo>
                  <a:pt x="312240" y="7896"/>
                </a:lnTo>
                <a:lnTo>
                  <a:pt x="308100" y="14741"/>
                </a:lnTo>
                <a:lnTo>
                  <a:pt x="307577" y="22315"/>
                </a:lnTo>
                <a:lnTo>
                  <a:pt x="309816" y="30098"/>
                </a:lnTo>
                <a:lnTo>
                  <a:pt x="314744" y="41516"/>
                </a:lnTo>
                <a:lnTo>
                  <a:pt x="323075" y="41998"/>
                </a:lnTo>
                <a:lnTo>
                  <a:pt x="337934" y="35585"/>
                </a:lnTo>
                <a:lnTo>
                  <a:pt x="339382" y="29540"/>
                </a:lnTo>
                <a:lnTo>
                  <a:pt x="340525" y="29044"/>
                </a:lnTo>
                <a:lnTo>
                  <a:pt x="340690" y="26263"/>
                </a:lnTo>
                <a:lnTo>
                  <a:pt x="352151" y="26263"/>
                </a:lnTo>
                <a:lnTo>
                  <a:pt x="350456" y="11213"/>
                </a:lnTo>
                <a:lnTo>
                  <a:pt x="345359" y="4304"/>
                </a:lnTo>
                <a:lnTo>
                  <a:pt x="338093" y="617"/>
                </a:lnTo>
                <a:lnTo>
                  <a:pt x="329607"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7" name="Google Shape;67;p8">
            <a:extLst>
              <a:ext uri="{FF2B5EF4-FFF2-40B4-BE49-F238E27FC236}">
                <a16:creationId xmlns:a16="http://schemas.microsoft.com/office/drawing/2014/main" id="{398E1879-0654-2E1C-4838-E57CBBF13E3A}"/>
              </a:ext>
            </a:extLst>
          </p:cNvPr>
          <p:cNvSpPr/>
          <p:nvPr/>
        </p:nvSpPr>
        <p:spPr>
          <a:xfrm>
            <a:off x="586799" y="728179"/>
            <a:ext cx="624205" cy="641985"/>
          </a:xfrm>
          <a:custGeom>
            <a:avLst/>
            <a:gdLst/>
            <a:ahLst/>
            <a:cxnLst/>
            <a:rect l="l" t="t" r="r" b="b"/>
            <a:pathLst>
              <a:path w="624205" h="641985" extrusionOk="0">
                <a:moveTo>
                  <a:pt x="311962" y="0"/>
                </a:moveTo>
                <a:lnTo>
                  <a:pt x="215565" y="6125"/>
                </a:lnTo>
                <a:lnTo>
                  <a:pt x="115168" y="19602"/>
                </a:lnTo>
                <a:lnTo>
                  <a:pt x="36247" y="33079"/>
                </a:lnTo>
                <a:lnTo>
                  <a:pt x="0" y="46621"/>
                </a:lnTo>
                <a:lnTo>
                  <a:pt x="16084" y="222934"/>
                </a:lnTo>
                <a:lnTo>
                  <a:pt x="34518" y="327647"/>
                </a:lnTo>
                <a:lnTo>
                  <a:pt x="67069" y="402108"/>
                </a:lnTo>
                <a:lnTo>
                  <a:pt x="125501" y="487667"/>
                </a:lnTo>
                <a:lnTo>
                  <a:pt x="196994" y="570754"/>
                </a:lnTo>
                <a:lnTo>
                  <a:pt x="256384" y="617202"/>
                </a:lnTo>
                <a:lnTo>
                  <a:pt x="296947" y="637430"/>
                </a:lnTo>
                <a:lnTo>
                  <a:pt x="311962" y="641858"/>
                </a:lnTo>
                <a:lnTo>
                  <a:pt x="363282" y="631376"/>
                </a:lnTo>
                <a:lnTo>
                  <a:pt x="399811" y="611820"/>
                </a:lnTo>
                <a:lnTo>
                  <a:pt x="439032" y="568736"/>
                </a:lnTo>
                <a:lnTo>
                  <a:pt x="498424" y="487667"/>
                </a:lnTo>
                <a:lnTo>
                  <a:pt x="560392" y="359753"/>
                </a:lnTo>
                <a:lnTo>
                  <a:pt x="598827" y="214699"/>
                </a:lnTo>
                <a:lnTo>
                  <a:pt x="618435" y="95868"/>
                </a:lnTo>
                <a:lnTo>
                  <a:pt x="623925" y="46621"/>
                </a:lnTo>
                <a:lnTo>
                  <a:pt x="541062" y="19668"/>
                </a:lnTo>
                <a:lnTo>
                  <a:pt x="480945" y="5827"/>
                </a:lnTo>
                <a:lnTo>
                  <a:pt x="414327" y="728"/>
                </a:lnTo>
                <a:lnTo>
                  <a:pt x="311962"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8" name="Google Shape;68;p8">
            <a:extLst>
              <a:ext uri="{FF2B5EF4-FFF2-40B4-BE49-F238E27FC236}">
                <a16:creationId xmlns:a16="http://schemas.microsoft.com/office/drawing/2014/main" id="{7E9B17FE-5DD0-5188-C7C5-02C5071014CB}"/>
              </a:ext>
            </a:extLst>
          </p:cNvPr>
          <p:cNvSpPr/>
          <p:nvPr/>
        </p:nvSpPr>
        <p:spPr>
          <a:xfrm>
            <a:off x="614857" y="744788"/>
            <a:ext cx="291465" cy="599440"/>
          </a:xfrm>
          <a:custGeom>
            <a:avLst/>
            <a:gdLst/>
            <a:ahLst/>
            <a:cxnLst/>
            <a:rect l="l" t="t" r="r" b="b"/>
            <a:pathLst>
              <a:path w="291465" h="599440" extrusionOk="0">
                <a:moveTo>
                  <a:pt x="291312" y="0"/>
                </a:moveTo>
                <a:lnTo>
                  <a:pt x="177520" y="6802"/>
                </a:lnTo>
                <a:lnTo>
                  <a:pt x="84967" y="21767"/>
                </a:lnTo>
                <a:lnTo>
                  <a:pt x="22759" y="36733"/>
                </a:lnTo>
                <a:lnTo>
                  <a:pt x="0" y="43535"/>
                </a:lnTo>
                <a:lnTo>
                  <a:pt x="15018" y="208176"/>
                </a:lnTo>
                <a:lnTo>
                  <a:pt x="32232" y="305957"/>
                </a:lnTo>
                <a:lnTo>
                  <a:pt x="62629" y="375489"/>
                </a:lnTo>
                <a:lnTo>
                  <a:pt x="117195" y="455383"/>
                </a:lnTo>
                <a:lnTo>
                  <a:pt x="183952" y="532969"/>
                </a:lnTo>
                <a:lnTo>
                  <a:pt x="239410" y="576341"/>
                </a:lnTo>
                <a:lnTo>
                  <a:pt x="277290" y="595229"/>
                </a:lnTo>
                <a:lnTo>
                  <a:pt x="291312" y="599363"/>
                </a:lnTo>
                <a:lnTo>
                  <a:pt x="291312"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9" name="Google Shape;69;p8">
            <a:extLst>
              <a:ext uri="{FF2B5EF4-FFF2-40B4-BE49-F238E27FC236}">
                <a16:creationId xmlns:a16="http://schemas.microsoft.com/office/drawing/2014/main" id="{BB0CC4D4-1BC6-49A6-818A-CCBBB4660900}"/>
              </a:ext>
            </a:extLst>
          </p:cNvPr>
          <p:cNvSpPr/>
          <p:nvPr/>
        </p:nvSpPr>
        <p:spPr>
          <a:xfrm>
            <a:off x="906170" y="744788"/>
            <a:ext cx="291465" cy="599440"/>
          </a:xfrm>
          <a:custGeom>
            <a:avLst/>
            <a:gdLst/>
            <a:ahLst/>
            <a:cxnLst/>
            <a:rect l="l" t="t" r="r" b="b"/>
            <a:pathLst>
              <a:path w="291465" h="599440" extrusionOk="0">
                <a:moveTo>
                  <a:pt x="0" y="0"/>
                </a:moveTo>
                <a:lnTo>
                  <a:pt x="0" y="599363"/>
                </a:lnTo>
                <a:lnTo>
                  <a:pt x="14021" y="595229"/>
                </a:lnTo>
                <a:lnTo>
                  <a:pt x="51901" y="576341"/>
                </a:lnTo>
                <a:lnTo>
                  <a:pt x="107359" y="532969"/>
                </a:lnTo>
                <a:lnTo>
                  <a:pt x="174117" y="455383"/>
                </a:lnTo>
                <a:lnTo>
                  <a:pt x="228683" y="375489"/>
                </a:lnTo>
                <a:lnTo>
                  <a:pt x="259079" y="305957"/>
                </a:lnTo>
                <a:lnTo>
                  <a:pt x="276294" y="208176"/>
                </a:lnTo>
                <a:lnTo>
                  <a:pt x="291312" y="43535"/>
                </a:lnTo>
                <a:lnTo>
                  <a:pt x="268553" y="36733"/>
                </a:lnTo>
                <a:lnTo>
                  <a:pt x="206344" y="21767"/>
                </a:lnTo>
                <a:lnTo>
                  <a:pt x="113792" y="6802"/>
                </a:lnTo>
                <a:lnTo>
                  <a:pt x="0" y="0"/>
                </a:lnTo>
                <a:close/>
              </a:path>
            </a:pathLst>
          </a:custGeom>
          <a:solidFill>
            <a:srgbClr val="E9436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0" name="Google Shape;70;p8">
            <a:extLst>
              <a:ext uri="{FF2B5EF4-FFF2-40B4-BE49-F238E27FC236}">
                <a16:creationId xmlns:a16="http://schemas.microsoft.com/office/drawing/2014/main" id="{411E5AA0-0561-F7A6-9079-20519AC5FC18}"/>
              </a:ext>
            </a:extLst>
          </p:cNvPr>
          <p:cNvSpPr/>
          <p:nvPr/>
        </p:nvSpPr>
        <p:spPr>
          <a:xfrm>
            <a:off x="705891" y="838437"/>
            <a:ext cx="200660" cy="412115"/>
          </a:xfrm>
          <a:custGeom>
            <a:avLst/>
            <a:gdLst/>
            <a:ahLst/>
            <a:cxnLst/>
            <a:rect l="l" t="t" r="r" b="b"/>
            <a:pathLst>
              <a:path w="200659" h="412115" extrusionOk="0">
                <a:moveTo>
                  <a:pt x="200278" y="0"/>
                </a:moveTo>
                <a:lnTo>
                  <a:pt x="122045" y="4677"/>
                </a:lnTo>
                <a:lnTo>
                  <a:pt x="58415" y="14966"/>
                </a:lnTo>
                <a:lnTo>
                  <a:pt x="15646" y="25256"/>
                </a:lnTo>
                <a:lnTo>
                  <a:pt x="0" y="29933"/>
                </a:lnTo>
                <a:lnTo>
                  <a:pt x="10324" y="143121"/>
                </a:lnTo>
                <a:lnTo>
                  <a:pt x="22158" y="210345"/>
                </a:lnTo>
                <a:lnTo>
                  <a:pt x="43055" y="258149"/>
                </a:lnTo>
                <a:lnTo>
                  <a:pt x="80568" y="313080"/>
                </a:lnTo>
                <a:lnTo>
                  <a:pt x="126469" y="366420"/>
                </a:lnTo>
                <a:lnTo>
                  <a:pt x="164598" y="396238"/>
                </a:lnTo>
                <a:lnTo>
                  <a:pt x="200278" y="412064"/>
                </a:lnTo>
                <a:lnTo>
                  <a:pt x="200278" y="0"/>
                </a:lnTo>
                <a:close/>
              </a:path>
            </a:pathLst>
          </a:custGeom>
          <a:solidFill>
            <a:srgbClr val="87B5B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1" name="Google Shape;71;p8">
            <a:extLst>
              <a:ext uri="{FF2B5EF4-FFF2-40B4-BE49-F238E27FC236}">
                <a16:creationId xmlns:a16="http://schemas.microsoft.com/office/drawing/2014/main" id="{5B5791FC-D8FE-A8E4-4666-D19E227B8F2E}"/>
              </a:ext>
            </a:extLst>
          </p:cNvPr>
          <p:cNvSpPr/>
          <p:nvPr/>
        </p:nvSpPr>
        <p:spPr>
          <a:xfrm>
            <a:off x="906170" y="838437"/>
            <a:ext cx="200660" cy="412115"/>
          </a:xfrm>
          <a:custGeom>
            <a:avLst/>
            <a:gdLst/>
            <a:ahLst/>
            <a:cxnLst/>
            <a:rect l="l" t="t" r="r" b="b"/>
            <a:pathLst>
              <a:path w="200659" h="412115" extrusionOk="0">
                <a:moveTo>
                  <a:pt x="0" y="0"/>
                </a:moveTo>
                <a:lnTo>
                  <a:pt x="0" y="412064"/>
                </a:lnTo>
                <a:lnTo>
                  <a:pt x="9639" y="409222"/>
                </a:lnTo>
                <a:lnTo>
                  <a:pt x="73809" y="366420"/>
                </a:lnTo>
                <a:lnTo>
                  <a:pt x="119710" y="313080"/>
                </a:lnTo>
                <a:lnTo>
                  <a:pt x="157223" y="258149"/>
                </a:lnTo>
                <a:lnTo>
                  <a:pt x="178120" y="210345"/>
                </a:lnTo>
                <a:lnTo>
                  <a:pt x="189954" y="143121"/>
                </a:lnTo>
                <a:lnTo>
                  <a:pt x="200279" y="29933"/>
                </a:lnTo>
                <a:lnTo>
                  <a:pt x="184632" y="25256"/>
                </a:lnTo>
                <a:lnTo>
                  <a:pt x="141863" y="14966"/>
                </a:lnTo>
                <a:lnTo>
                  <a:pt x="78233" y="4677"/>
                </a:lnTo>
                <a:lnTo>
                  <a:pt x="0" y="0"/>
                </a:lnTo>
                <a:close/>
              </a:path>
            </a:pathLst>
          </a:custGeom>
          <a:solidFill>
            <a:srgbClr val="C63A5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2" name="Google Shape;72;p8">
            <a:extLst>
              <a:ext uri="{FF2B5EF4-FFF2-40B4-BE49-F238E27FC236}">
                <a16:creationId xmlns:a16="http://schemas.microsoft.com/office/drawing/2014/main" id="{345608DF-ABA0-0356-CAB5-BE61764FD387}"/>
              </a:ext>
            </a:extLst>
          </p:cNvPr>
          <p:cNvSpPr/>
          <p:nvPr/>
        </p:nvSpPr>
        <p:spPr>
          <a:xfrm>
            <a:off x="743012" y="883423"/>
            <a:ext cx="59690" cy="50800"/>
          </a:xfrm>
          <a:custGeom>
            <a:avLst/>
            <a:gdLst/>
            <a:ahLst/>
            <a:cxnLst/>
            <a:rect l="l" t="t" r="r" b="b"/>
            <a:pathLst>
              <a:path w="59690" h="50800" extrusionOk="0">
                <a:moveTo>
                  <a:pt x="59499" y="0"/>
                </a:moveTo>
                <a:lnTo>
                  <a:pt x="36336" y="1990"/>
                </a:lnTo>
                <a:lnTo>
                  <a:pt x="17424" y="7421"/>
                </a:lnTo>
                <a:lnTo>
                  <a:pt x="4674" y="15478"/>
                </a:lnTo>
                <a:lnTo>
                  <a:pt x="0" y="25349"/>
                </a:lnTo>
                <a:lnTo>
                  <a:pt x="4674" y="35219"/>
                </a:lnTo>
                <a:lnTo>
                  <a:pt x="17424" y="43276"/>
                </a:lnTo>
                <a:lnTo>
                  <a:pt x="36336" y="48707"/>
                </a:lnTo>
                <a:lnTo>
                  <a:pt x="59499" y="50698"/>
                </a:lnTo>
                <a:lnTo>
                  <a:pt x="59499" y="47015"/>
                </a:lnTo>
                <a:lnTo>
                  <a:pt x="43160" y="45107"/>
                </a:lnTo>
                <a:lnTo>
                  <a:pt x="31249" y="40120"/>
                </a:lnTo>
                <a:lnTo>
                  <a:pt x="23961" y="33165"/>
                </a:lnTo>
                <a:lnTo>
                  <a:pt x="21488" y="25349"/>
                </a:lnTo>
                <a:lnTo>
                  <a:pt x="23961" y="17534"/>
                </a:lnTo>
                <a:lnTo>
                  <a:pt x="31249" y="10583"/>
                </a:lnTo>
                <a:lnTo>
                  <a:pt x="43160" y="5602"/>
                </a:lnTo>
                <a:lnTo>
                  <a:pt x="59499" y="3695"/>
                </a:lnTo>
                <a:lnTo>
                  <a:pt x="59499"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3" name="Google Shape;73;p8">
            <a:extLst>
              <a:ext uri="{FF2B5EF4-FFF2-40B4-BE49-F238E27FC236}">
                <a16:creationId xmlns:a16="http://schemas.microsoft.com/office/drawing/2014/main" id="{6E87A183-FFF8-1599-CB94-210E8A2B7EE5}"/>
              </a:ext>
            </a:extLst>
          </p:cNvPr>
          <p:cNvSpPr/>
          <p:nvPr/>
        </p:nvSpPr>
        <p:spPr>
          <a:xfrm>
            <a:off x="803574" y="875198"/>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4" name="Google Shape;74;p8">
            <a:extLst>
              <a:ext uri="{FF2B5EF4-FFF2-40B4-BE49-F238E27FC236}">
                <a16:creationId xmlns:a16="http://schemas.microsoft.com/office/drawing/2014/main" id="{63D94667-4841-6C1C-CA79-09D2B4395B7D}"/>
              </a:ext>
            </a:extLst>
          </p:cNvPr>
          <p:cNvSpPr/>
          <p:nvPr/>
        </p:nvSpPr>
        <p:spPr>
          <a:xfrm>
            <a:off x="806500" y="875200"/>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5" name="Google Shape;75;p8">
            <a:extLst>
              <a:ext uri="{FF2B5EF4-FFF2-40B4-BE49-F238E27FC236}">
                <a16:creationId xmlns:a16="http://schemas.microsoft.com/office/drawing/2014/main" id="{BF5D8184-E180-DDDE-4B04-A2D4FA83F648}"/>
              </a:ext>
            </a:extLst>
          </p:cNvPr>
          <p:cNvSpPr/>
          <p:nvPr/>
        </p:nvSpPr>
        <p:spPr>
          <a:xfrm>
            <a:off x="829716" y="895699"/>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698"/>
                </a:lnTo>
                <a:lnTo>
                  <a:pt x="23162" y="48707"/>
                </a:lnTo>
                <a:lnTo>
                  <a:pt x="42075" y="43276"/>
                </a:lnTo>
                <a:lnTo>
                  <a:pt x="54824" y="35219"/>
                </a:lnTo>
                <a:lnTo>
                  <a:pt x="59499" y="25349"/>
                </a:lnTo>
                <a:lnTo>
                  <a:pt x="54824" y="15478"/>
                </a:lnTo>
                <a:lnTo>
                  <a:pt x="42075" y="7421"/>
                </a:lnTo>
                <a:lnTo>
                  <a:pt x="23162" y="1990"/>
                </a:lnTo>
                <a:lnTo>
                  <a:pt x="0"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6" name="Google Shape;76;p8">
            <a:extLst>
              <a:ext uri="{FF2B5EF4-FFF2-40B4-BE49-F238E27FC236}">
                <a16:creationId xmlns:a16="http://schemas.microsoft.com/office/drawing/2014/main" id="{76B93BF7-62D7-2267-46CC-B891B47C7140}"/>
              </a:ext>
            </a:extLst>
          </p:cNvPr>
          <p:cNvSpPr/>
          <p:nvPr/>
        </p:nvSpPr>
        <p:spPr>
          <a:xfrm>
            <a:off x="828654" y="887477"/>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7" name="Google Shape;77;p8">
            <a:extLst>
              <a:ext uri="{FF2B5EF4-FFF2-40B4-BE49-F238E27FC236}">
                <a16:creationId xmlns:a16="http://schemas.microsoft.com/office/drawing/2014/main" id="{CBB7222F-E059-EFDA-64AD-813814B7C25C}"/>
              </a:ext>
            </a:extLst>
          </p:cNvPr>
          <p:cNvSpPr/>
          <p:nvPr/>
        </p:nvSpPr>
        <p:spPr>
          <a:xfrm>
            <a:off x="825728" y="883169"/>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8" name="Google Shape;78;p8">
            <a:extLst>
              <a:ext uri="{FF2B5EF4-FFF2-40B4-BE49-F238E27FC236}">
                <a16:creationId xmlns:a16="http://schemas.microsoft.com/office/drawing/2014/main" id="{A8B49D90-3E07-A2B9-C6D3-E5A0F5DBD720}"/>
              </a:ext>
            </a:extLst>
          </p:cNvPr>
          <p:cNvSpPr/>
          <p:nvPr/>
        </p:nvSpPr>
        <p:spPr>
          <a:xfrm>
            <a:off x="924408" y="939198"/>
            <a:ext cx="59690" cy="50800"/>
          </a:xfrm>
          <a:custGeom>
            <a:avLst/>
            <a:gdLst/>
            <a:ahLst/>
            <a:cxnLst/>
            <a:rect l="l" t="t" r="r" b="b"/>
            <a:pathLst>
              <a:path w="59690" h="50800" extrusionOk="0">
                <a:moveTo>
                  <a:pt x="59499" y="0"/>
                </a:moveTo>
                <a:lnTo>
                  <a:pt x="36342" y="1992"/>
                </a:lnTo>
                <a:lnTo>
                  <a:pt x="17429" y="7426"/>
                </a:lnTo>
                <a:lnTo>
                  <a:pt x="4676" y="15484"/>
                </a:lnTo>
                <a:lnTo>
                  <a:pt x="0" y="25349"/>
                </a:lnTo>
                <a:lnTo>
                  <a:pt x="4676" y="35221"/>
                </a:lnTo>
                <a:lnTo>
                  <a:pt x="17429" y="43283"/>
                </a:lnTo>
                <a:lnTo>
                  <a:pt x="36342" y="48718"/>
                </a:lnTo>
                <a:lnTo>
                  <a:pt x="59499" y="50711"/>
                </a:lnTo>
                <a:lnTo>
                  <a:pt x="59499" y="47015"/>
                </a:lnTo>
                <a:lnTo>
                  <a:pt x="43160" y="45107"/>
                </a:lnTo>
                <a:lnTo>
                  <a:pt x="31249" y="40120"/>
                </a:lnTo>
                <a:lnTo>
                  <a:pt x="23961" y="33165"/>
                </a:lnTo>
                <a:lnTo>
                  <a:pt x="21488" y="25349"/>
                </a:lnTo>
                <a:lnTo>
                  <a:pt x="23961" y="17540"/>
                </a:lnTo>
                <a:lnTo>
                  <a:pt x="31249" y="10588"/>
                </a:lnTo>
                <a:lnTo>
                  <a:pt x="43160" y="5603"/>
                </a:lnTo>
                <a:lnTo>
                  <a:pt x="59499" y="3695"/>
                </a:lnTo>
                <a:lnTo>
                  <a:pt x="59499"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9" name="Google Shape;79;p8">
            <a:extLst>
              <a:ext uri="{FF2B5EF4-FFF2-40B4-BE49-F238E27FC236}">
                <a16:creationId xmlns:a16="http://schemas.microsoft.com/office/drawing/2014/main" id="{4E12843F-A3B5-98A7-A41B-BDD43AB1A147}"/>
              </a:ext>
            </a:extLst>
          </p:cNvPr>
          <p:cNvSpPr/>
          <p:nvPr/>
        </p:nvSpPr>
        <p:spPr>
          <a:xfrm>
            <a:off x="984970" y="930976"/>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0" name="Google Shape;80;p8">
            <a:extLst>
              <a:ext uri="{FF2B5EF4-FFF2-40B4-BE49-F238E27FC236}">
                <a16:creationId xmlns:a16="http://schemas.microsoft.com/office/drawing/2014/main" id="{792A0995-ED3B-F3E3-7EDD-4FCE7C3B9996}"/>
              </a:ext>
            </a:extLst>
          </p:cNvPr>
          <p:cNvSpPr/>
          <p:nvPr/>
        </p:nvSpPr>
        <p:spPr>
          <a:xfrm>
            <a:off x="987893" y="930977"/>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1" name="Google Shape;81;p8">
            <a:extLst>
              <a:ext uri="{FF2B5EF4-FFF2-40B4-BE49-F238E27FC236}">
                <a16:creationId xmlns:a16="http://schemas.microsoft.com/office/drawing/2014/main" id="{40E3C81A-0868-C08B-EB8A-8C30BC9D5D64}"/>
              </a:ext>
            </a:extLst>
          </p:cNvPr>
          <p:cNvSpPr/>
          <p:nvPr/>
        </p:nvSpPr>
        <p:spPr>
          <a:xfrm>
            <a:off x="1011111" y="951473"/>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711"/>
                </a:lnTo>
                <a:lnTo>
                  <a:pt x="23157" y="48718"/>
                </a:lnTo>
                <a:lnTo>
                  <a:pt x="42070" y="43283"/>
                </a:lnTo>
                <a:lnTo>
                  <a:pt x="54822" y="35221"/>
                </a:lnTo>
                <a:lnTo>
                  <a:pt x="59499" y="25349"/>
                </a:lnTo>
                <a:lnTo>
                  <a:pt x="54822" y="15484"/>
                </a:lnTo>
                <a:lnTo>
                  <a:pt x="42070" y="7426"/>
                </a:lnTo>
                <a:lnTo>
                  <a:pt x="23157" y="1992"/>
                </a:lnTo>
                <a:lnTo>
                  <a:pt x="0"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2" name="Google Shape;82;p8">
            <a:extLst>
              <a:ext uri="{FF2B5EF4-FFF2-40B4-BE49-F238E27FC236}">
                <a16:creationId xmlns:a16="http://schemas.microsoft.com/office/drawing/2014/main" id="{15311DE8-4A15-44BA-79A9-B19F7829A833}"/>
              </a:ext>
            </a:extLst>
          </p:cNvPr>
          <p:cNvSpPr/>
          <p:nvPr/>
        </p:nvSpPr>
        <p:spPr>
          <a:xfrm>
            <a:off x="1010050" y="943251"/>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3" name="Google Shape;83;p8">
            <a:extLst>
              <a:ext uri="{FF2B5EF4-FFF2-40B4-BE49-F238E27FC236}">
                <a16:creationId xmlns:a16="http://schemas.microsoft.com/office/drawing/2014/main" id="{C6AE0439-70E3-92DD-19C9-9B7E0A6E26D0}"/>
              </a:ext>
            </a:extLst>
          </p:cNvPr>
          <p:cNvSpPr/>
          <p:nvPr/>
        </p:nvSpPr>
        <p:spPr>
          <a:xfrm>
            <a:off x="1007125" y="938945"/>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4" name="Google Shape;84;p8">
            <a:extLst>
              <a:ext uri="{FF2B5EF4-FFF2-40B4-BE49-F238E27FC236}">
                <a16:creationId xmlns:a16="http://schemas.microsoft.com/office/drawing/2014/main" id="{EC45D950-5736-2EC4-2732-D90639D919D4}"/>
              </a:ext>
            </a:extLst>
          </p:cNvPr>
          <p:cNvSpPr/>
          <p:nvPr/>
        </p:nvSpPr>
        <p:spPr>
          <a:xfrm>
            <a:off x="904871" y="754905"/>
            <a:ext cx="289560" cy="43815"/>
          </a:xfrm>
          <a:custGeom>
            <a:avLst/>
            <a:gdLst/>
            <a:ahLst/>
            <a:cxnLst/>
            <a:rect l="l" t="t" r="r" b="b"/>
            <a:pathLst>
              <a:path w="289559" h="43815" extrusionOk="0">
                <a:moveTo>
                  <a:pt x="289433" y="43243"/>
                </a:moveTo>
                <a:lnTo>
                  <a:pt x="212551" y="18243"/>
                </a:lnTo>
                <a:lnTo>
                  <a:pt x="156775" y="5405"/>
                </a:lnTo>
                <a:lnTo>
                  <a:pt x="94969" y="675"/>
                </a:lnTo>
                <a:lnTo>
                  <a:pt x="0" y="0"/>
                </a:lnTo>
              </a:path>
            </a:pathLst>
          </a:custGeom>
          <a:noFill/>
          <a:ln w="18275" cap="flat" cmpd="sng">
            <a:solidFill>
              <a:srgbClr val="BC3854"/>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5" name="Google Shape;85;p8">
            <a:extLst>
              <a:ext uri="{FF2B5EF4-FFF2-40B4-BE49-F238E27FC236}">
                <a16:creationId xmlns:a16="http://schemas.microsoft.com/office/drawing/2014/main" id="{8A7E790B-9ED9-B6EB-F25F-11839E2A03F2}"/>
              </a:ext>
            </a:extLst>
          </p:cNvPr>
          <p:cNvSpPr/>
          <p:nvPr/>
        </p:nvSpPr>
        <p:spPr>
          <a:xfrm>
            <a:off x="615441" y="754903"/>
            <a:ext cx="289560" cy="43815"/>
          </a:xfrm>
          <a:custGeom>
            <a:avLst/>
            <a:gdLst/>
            <a:ahLst/>
            <a:cxnLst/>
            <a:rect l="l" t="t" r="r" b="b"/>
            <a:pathLst>
              <a:path w="289559" h="43815" extrusionOk="0">
                <a:moveTo>
                  <a:pt x="289433" y="0"/>
                </a:moveTo>
                <a:lnTo>
                  <a:pt x="176373" y="6756"/>
                </a:lnTo>
                <a:lnTo>
                  <a:pt x="84418" y="21621"/>
                </a:lnTo>
                <a:lnTo>
                  <a:pt x="22612" y="36486"/>
                </a:lnTo>
                <a:lnTo>
                  <a:pt x="0" y="43243"/>
                </a:lnTo>
              </a:path>
            </a:pathLst>
          </a:custGeom>
          <a:noFill/>
          <a:ln w="18275" cap="flat" cmpd="sng">
            <a:solidFill>
              <a:srgbClr val="81ADAA"/>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6" name="Google Shape;86;p8">
            <a:extLst>
              <a:ext uri="{FF2B5EF4-FFF2-40B4-BE49-F238E27FC236}">
                <a16:creationId xmlns:a16="http://schemas.microsoft.com/office/drawing/2014/main" id="{39003B98-2BDE-B9E1-13ED-5FB9523C3264}"/>
              </a:ext>
            </a:extLst>
          </p:cNvPr>
          <p:cNvSpPr/>
          <p:nvPr/>
        </p:nvSpPr>
        <p:spPr>
          <a:xfrm>
            <a:off x="616468" y="786751"/>
            <a:ext cx="290195" cy="555625"/>
          </a:xfrm>
          <a:custGeom>
            <a:avLst/>
            <a:gdLst/>
            <a:ahLst/>
            <a:cxnLst/>
            <a:rect l="l" t="t" r="r" b="b"/>
            <a:pathLst>
              <a:path w="290194" h="555625" extrusionOk="0">
                <a:moveTo>
                  <a:pt x="0" y="0"/>
                </a:moveTo>
                <a:lnTo>
                  <a:pt x="15016" y="165450"/>
                </a:lnTo>
                <a:lnTo>
                  <a:pt x="32172" y="263567"/>
                </a:lnTo>
                <a:lnTo>
                  <a:pt x="62400" y="333021"/>
                </a:lnTo>
                <a:lnTo>
                  <a:pt x="116636" y="412483"/>
                </a:lnTo>
                <a:lnTo>
                  <a:pt x="182993" y="489600"/>
                </a:lnTo>
                <a:lnTo>
                  <a:pt x="238115" y="532707"/>
                </a:lnTo>
                <a:lnTo>
                  <a:pt x="275763" y="551479"/>
                </a:lnTo>
                <a:lnTo>
                  <a:pt x="289699" y="555586"/>
                </a:lnTo>
              </a:path>
            </a:pathLst>
          </a:custGeom>
          <a:noFill/>
          <a:ln w="9525" cap="flat" cmpd="sng">
            <a:solidFill>
              <a:srgbClr val="FDEFC6"/>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7" name="Google Shape;87;p8">
            <a:extLst>
              <a:ext uri="{FF2B5EF4-FFF2-40B4-BE49-F238E27FC236}">
                <a16:creationId xmlns:a16="http://schemas.microsoft.com/office/drawing/2014/main" id="{08554712-4DE6-BF50-E268-DE8099A3FAC7}"/>
              </a:ext>
            </a:extLst>
          </p:cNvPr>
          <p:cNvSpPr/>
          <p:nvPr/>
        </p:nvSpPr>
        <p:spPr>
          <a:xfrm>
            <a:off x="906170" y="786745"/>
            <a:ext cx="289560" cy="555625"/>
          </a:xfrm>
          <a:custGeom>
            <a:avLst/>
            <a:gdLst/>
            <a:ahLst/>
            <a:cxnLst/>
            <a:rect l="l" t="t" r="r" b="b"/>
            <a:pathLst>
              <a:path w="289559" h="555625" extrusionOk="0">
                <a:moveTo>
                  <a:pt x="0" y="555586"/>
                </a:moveTo>
                <a:lnTo>
                  <a:pt x="47638" y="545864"/>
                </a:lnTo>
                <a:lnTo>
                  <a:pt x="81545" y="527716"/>
                </a:lnTo>
                <a:lnTo>
                  <a:pt x="117945" y="487728"/>
                </a:lnTo>
                <a:lnTo>
                  <a:pt x="173062" y="412483"/>
                </a:lnTo>
                <a:lnTo>
                  <a:pt x="230554" y="293275"/>
                </a:lnTo>
                <a:lnTo>
                  <a:pt x="266184" y="157568"/>
                </a:lnTo>
                <a:lnTo>
                  <a:pt x="284342" y="46198"/>
                </a:lnTo>
                <a:lnTo>
                  <a:pt x="289420" y="0"/>
                </a:lnTo>
              </a:path>
            </a:pathLst>
          </a:custGeom>
          <a:noFill/>
          <a:ln w="9525" cap="flat" cmpd="sng">
            <a:solidFill>
              <a:srgbClr val="C5B27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8" name="Google Shape;88;p8">
            <a:extLst>
              <a:ext uri="{FF2B5EF4-FFF2-40B4-BE49-F238E27FC236}">
                <a16:creationId xmlns:a16="http://schemas.microsoft.com/office/drawing/2014/main" id="{5E4D2378-42C8-5235-6A84-735DE2FA2F6F}"/>
              </a:ext>
            </a:extLst>
          </p:cNvPr>
          <p:cNvSpPr/>
          <p:nvPr/>
        </p:nvSpPr>
        <p:spPr>
          <a:xfrm>
            <a:off x="612278" y="743164"/>
            <a:ext cx="588010" cy="52069"/>
          </a:xfrm>
          <a:custGeom>
            <a:avLst/>
            <a:gdLst/>
            <a:ahLst/>
            <a:cxnLst/>
            <a:rect l="l" t="t" r="r" b="b"/>
            <a:pathLst>
              <a:path w="588010" h="52070" extrusionOk="0">
                <a:moveTo>
                  <a:pt x="293890" y="0"/>
                </a:moveTo>
                <a:lnTo>
                  <a:pt x="179090" y="6861"/>
                </a:lnTo>
                <a:lnTo>
                  <a:pt x="85718" y="21958"/>
                </a:lnTo>
                <a:lnTo>
                  <a:pt x="22960" y="37054"/>
                </a:lnTo>
                <a:lnTo>
                  <a:pt x="0" y="43916"/>
                </a:lnTo>
                <a:lnTo>
                  <a:pt x="10147" y="51777"/>
                </a:lnTo>
                <a:lnTo>
                  <a:pt x="85511" y="27262"/>
                </a:lnTo>
                <a:lnTo>
                  <a:pt x="140188" y="14673"/>
                </a:lnTo>
                <a:lnTo>
                  <a:pt x="200781" y="10035"/>
                </a:lnTo>
                <a:lnTo>
                  <a:pt x="469948" y="9372"/>
                </a:lnTo>
                <a:lnTo>
                  <a:pt x="453080" y="5489"/>
                </a:lnTo>
                <a:lnTo>
                  <a:pt x="390322" y="686"/>
                </a:lnTo>
                <a:lnTo>
                  <a:pt x="293890" y="0"/>
                </a:lnTo>
                <a:close/>
              </a:path>
              <a:path w="588010" h="52070" extrusionOk="0">
                <a:moveTo>
                  <a:pt x="469948" y="9372"/>
                </a:moveTo>
                <a:lnTo>
                  <a:pt x="293890" y="9372"/>
                </a:lnTo>
                <a:lnTo>
                  <a:pt x="404734" y="15998"/>
                </a:lnTo>
                <a:lnTo>
                  <a:pt x="494885" y="30575"/>
                </a:lnTo>
                <a:lnTo>
                  <a:pt x="555478" y="45152"/>
                </a:lnTo>
                <a:lnTo>
                  <a:pt x="577646" y="51777"/>
                </a:lnTo>
                <a:lnTo>
                  <a:pt x="587781" y="43916"/>
                </a:lnTo>
                <a:lnTo>
                  <a:pt x="509715" y="18527"/>
                </a:lnTo>
                <a:lnTo>
                  <a:pt x="469948" y="9372"/>
                </a:lnTo>
                <a:close/>
              </a:path>
            </a:pathLst>
          </a:custGeom>
          <a:solidFill>
            <a:srgbClr val="69590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9" name="Google Shape;89;p8">
            <a:extLst>
              <a:ext uri="{FF2B5EF4-FFF2-40B4-BE49-F238E27FC236}">
                <a16:creationId xmlns:a16="http://schemas.microsoft.com/office/drawing/2014/main" id="{C21103A7-3781-2FD2-B9EB-DB10709BE476}"/>
              </a:ext>
            </a:extLst>
          </p:cNvPr>
          <p:cNvSpPr/>
          <p:nvPr/>
        </p:nvSpPr>
        <p:spPr>
          <a:xfrm>
            <a:off x="569511" y="1066960"/>
            <a:ext cx="669875" cy="109937"/>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1" name="Google Shape;91;p8">
            <a:extLst>
              <a:ext uri="{FF2B5EF4-FFF2-40B4-BE49-F238E27FC236}">
                <a16:creationId xmlns:a16="http://schemas.microsoft.com/office/drawing/2014/main" id="{6FD6DE7B-A191-533A-65A6-B1EBEBC4FB83}"/>
              </a:ext>
            </a:extLst>
          </p:cNvPr>
          <p:cNvSpPr txBox="1"/>
          <p:nvPr/>
        </p:nvSpPr>
        <p:spPr>
          <a:xfrm>
            <a:off x="397390" y="1401585"/>
            <a:ext cx="1014094" cy="543739"/>
          </a:xfrm>
          <a:prstGeom prst="rect">
            <a:avLst/>
          </a:prstGeom>
          <a:noFill/>
          <a:ln>
            <a:noFill/>
          </a:ln>
        </p:spPr>
        <p:txBody>
          <a:bodyPr spcFirstLastPara="1" wrap="square" lIns="0" tIns="12700" rIns="0" bIns="0" anchor="t"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rgbClr val="928989"/>
                </a:solidFill>
                <a:latin typeface="Lato"/>
                <a:ea typeface="Lato"/>
                <a:cs typeface="Lato"/>
                <a:sym typeface="Lato"/>
              </a:rPr>
              <a:t>Penny Price Academy</a:t>
            </a:r>
            <a:endParaRPr sz="800" b="0" i="0" u="none" strike="noStrike" cap="none">
              <a:solidFill>
                <a:schemeClr val="dk1"/>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endParaRPr sz="800" b="1" i="0" u="none" strike="noStrike" cap="none">
              <a:solidFill>
                <a:srgbClr val="4F4B4D"/>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r>
              <a:rPr lang="en-GB" sz="800" b="1" i="0" u="none" strike="noStrike" cap="none">
                <a:solidFill>
                  <a:schemeClr val="tx1"/>
                </a:solidFill>
                <a:latin typeface="Lato"/>
                <a:ea typeface="Lato"/>
                <a:cs typeface="Lato"/>
                <a:sym typeface="Lato"/>
              </a:rPr>
              <a:t>Saturday Club</a:t>
            </a:r>
          </a:p>
          <a:p>
            <a:pPr marL="0" marR="0" lvl="0" indent="0" algn="ctr" rtl="0">
              <a:lnSpc>
                <a:spcPct val="100000"/>
              </a:lnSpc>
              <a:spcBef>
                <a:spcPts val="100"/>
              </a:spcBef>
              <a:spcAft>
                <a:spcPts val="0"/>
              </a:spcAft>
              <a:buClr>
                <a:srgbClr val="000000"/>
              </a:buClr>
              <a:buSzPts val="800"/>
              <a:buFont typeface="Arial"/>
              <a:buNone/>
            </a:pPr>
            <a:r>
              <a:rPr lang="en-GB" sz="800" b="1">
                <a:solidFill>
                  <a:schemeClr val="tx1"/>
                </a:solidFill>
                <a:latin typeface="Lato"/>
                <a:ea typeface="Lato"/>
                <a:cs typeface="Lato"/>
                <a:sym typeface="Lato"/>
              </a:rPr>
              <a:t>November 2024</a:t>
            </a:r>
            <a:endParaRPr sz="800" b="0" i="0" u="none" strike="noStrike" cap="none">
              <a:solidFill>
                <a:schemeClr val="tx1"/>
              </a:solidFill>
              <a:latin typeface="Lato Black"/>
              <a:ea typeface="Lato Black"/>
              <a:cs typeface="Lato Black"/>
              <a:sym typeface="Lato Black"/>
            </a:endParaRPr>
          </a:p>
        </p:txBody>
      </p:sp>
      <p:sp>
        <p:nvSpPr>
          <p:cNvPr id="92" name="Google Shape;92;p8">
            <a:extLst>
              <a:ext uri="{FF2B5EF4-FFF2-40B4-BE49-F238E27FC236}">
                <a16:creationId xmlns:a16="http://schemas.microsoft.com/office/drawing/2014/main" id="{6BC868B5-47E9-0BF3-E3D5-7C9D0DD4E0AF}"/>
              </a:ext>
            </a:extLst>
          </p:cNvPr>
          <p:cNvSpPr txBox="1"/>
          <p:nvPr/>
        </p:nvSpPr>
        <p:spPr>
          <a:xfrm>
            <a:off x="1922588" y="1673454"/>
            <a:ext cx="6848222" cy="5632271"/>
          </a:xfrm>
          <a:prstGeom prst="rect">
            <a:avLst/>
          </a:prstGeom>
          <a:noFill/>
          <a:ln>
            <a:noFill/>
          </a:ln>
        </p:spPr>
        <p:txBody>
          <a:bodyPr spcFirstLastPara="1" wrap="square" lIns="91425" tIns="45700" rIns="91425" bIns="45700" anchor="t" anchorCtr="0">
            <a:spAutoFit/>
          </a:bodyPr>
          <a:lstStyle/>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Rosemary is often used in aromatherapy to treat debility and fatigue, and to ‘clear the mind’. </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The best way to use rosemary oil (CT cineole) is to apply 1 drop to the inside of each wrist every morning and rub the wrists together. The oil can also be used in the bath and in vaporisers, or in a chest rub.</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There is some evidence that a combination of essential oils applied topically may stimulate hair growth in people with alopecia areata</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2.5mls of each of thyme, rosemary, lavender and cedarwood into a 10ml bottle, and using 10 drops a day in coconut oil to massage into the scalp. </a:t>
            </a:r>
          </a:p>
        </p:txBody>
      </p:sp>
      <p:sp>
        <p:nvSpPr>
          <p:cNvPr id="2" name="Google Shape;90;p8">
            <a:extLst>
              <a:ext uri="{FF2B5EF4-FFF2-40B4-BE49-F238E27FC236}">
                <a16:creationId xmlns:a16="http://schemas.microsoft.com/office/drawing/2014/main" id="{E0A9A92D-FCE4-E1CE-4D09-CF784E723FBF}"/>
              </a:ext>
            </a:extLst>
          </p:cNvPr>
          <p:cNvSpPr txBox="1">
            <a:spLocks/>
          </p:cNvSpPr>
          <p:nvPr/>
        </p:nvSpPr>
        <p:spPr>
          <a:xfrm>
            <a:off x="2040099" y="616581"/>
            <a:ext cx="6789858" cy="443711"/>
          </a:xfrm>
          <a:prstGeom prst="rect">
            <a:avLst/>
          </a:prstGeom>
          <a:noFill/>
          <a:ln>
            <a:noFill/>
          </a:ln>
        </p:spPr>
        <p:txBody>
          <a:bodyPr spcFirstLastPara="1" wrap="square" lIns="0" tIns="1270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000" b="1" i="0" u="none" strike="noStrike" cap="none">
                <a:solidFill>
                  <a:schemeClr val="dk1"/>
                </a:solidFill>
                <a:latin typeface="Lato"/>
                <a:ea typeface="Lato"/>
                <a:cs typeface="Lato"/>
                <a:sym typeface="Lato"/>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12699"/>
            <a:r>
              <a:rPr lang="en-GB" sz="3200">
                <a:solidFill>
                  <a:srgbClr val="FF0000"/>
                </a:solidFill>
              </a:rPr>
              <a:t>Hair &amp; Memory loss - Rosemary</a:t>
            </a:r>
          </a:p>
        </p:txBody>
      </p:sp>
      <p:pic>
        <p:nvPicPr>
          <p:cNvPr id="3" name="Picture 2" descr="Free Magnolia Branches photo and picture">
            <a:extLst>
              <a:ext uri="{FF2B5EF4-FFF2-40B4-BE49-F238E27FC236}">
                <a16:creationId xmlns:a16="http://schemas.microsoft.com/office/drawing/2014/main" id="{FACBFC41-7F5C-DAF3-9B8D-5D8567B10A7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42826" r="41038"/>
          <a:stretch/>
        </p:blipFill>
        <p:spPr bwMode="auto">
          <a:xfrm>
            <a:off x="8890222" y="28575"/>
            <a:ext cx="1803178" cy="7562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5147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2">
          <a:extLst>
            <a:ext uri="{FF2B5EF4-FFF2-40B4-BE49-F238E27FC236}">
              <a16:creationId xmlns:a16="http://schemas.microsoft.com/office/drawing/2014/main" id="{2C6A8C79-1E46-A8AC-4F56-AAFAEE486F61}"/>
            </a:ext>
          </a:extLst>
        </p:cNvPr>
        <p:cNvGrpSpPr/>
        <p:nvPr/>
      </p:nvGrpSpPr>
      <p:grpSpPr>
        <a:xfrm>
          <a:off x="0" y="0"/>
          <a:ext cx="0" cy="0"/>
          <a:chOff x="0" y="0"/>
          <a:chExt cx="0" cy="0"/>
        </a:xfrm>
      </p:grpSpPr>
      <p:sp>
        <p:nvSpPr>
          <p:cNvPr id="6" name="Google Shape;170;p11">
            <a:extLst>
              <a:ext uri="{FF2B5EF4-FFF2-40B4-BE49-F238E27FC236}">
                <a16:creationId xmlns:a16="http://schemas.microsoft.com/office/drawing/2014/main" id="{1056E354-C02B-B88A-1A32-927BAEABD12D}"/>
              </a:ext>
            </a:extLst>
          </p:cNvPr>
          <p:cNvSpPr/>
          <p:nvPr/>
        </p:nvSpPr>
        <p:spPr>
          <a:xfrm>
            <a:off x="0" y="0"/>
            <a:ext cx="1803171" cy="7562850"/>
          </a:xfrm>
          <a:prstGeom prst="rect">
            <a:avLst/>
          </a:prstGeom>
          <a:solidFill>
            <a:schemeClr val="bg1">
              <a:lumMod val="95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63" name="Google Shape;63;p8">
            <a:extLst>
              <a:ext uri="{FF2B5EF4-FFF2-40B4-BE49-F238E27FC236}">
                <a16:creationId xmlns:a16="http://schemas.microsoft.com/office/drawing/2014/main" id="{67497511-68D4-9F2E-719A-B4846078EDDC}"/>
              </a:ext>
            </a:extLst>
          </p:cNvPr>
          <p:cNvSpPr/>
          <p:nvPr/>
        </p:nvSpPr>
        <p:spPr>
          <a:xfrm>
            <a:off x="1803175" y="0"/>
            <a:ext cx="0" cy="2754630"/>
          </a:xfrm>
          <a:custGeom>
            <a:avLst/>
            <a:gdLst/>
            <a:ahLst/>
            <a:cxnLst/>
            <a:rect l="l" t="t" r="r" b="b"/>
            <a:pathLst>
              <a:path w="120000" h="2754630" extrusionOk="0">
                <a:moveTo>
                  <a:pt x="0" y="0"/>
                </a:moveTo>
                <a:lnTo>
                  <a:pt x="0" y="2754007"/>
                </a:lnTo>
              </a:path>
            </a:pathLst>
          </a:custGeom>
          <a:noFill/>
          <a:ln w="9525" cap="flat" cmpd="sng">
            <a:solidFill>
              <a:srgbClr val="B3B2B2"/>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4" name="Google Shape;64;p8">
            <a:extLst>
              <a:ext uri="{FF2B5EF4-FFF2-40B4-BE49-F238E27FC236}">
                <a16:creationId xmlns:a16="http://schemas.microsoft.com/office/drawing/2014/main" id="{848C8047-59E5-8A61-8BF2-9960E7E21ED4}"/>
              </a:ext>
            </a:extLst>
          </p:cNvPr>
          <p:cNvSpPr/>
          <p:nvPr/>
        </p:nvSpPr>
        <p:spPr>
          <a:xfrm>
            <a:off x="419163" y="540004"/>
            <a:ext cx="971143" cy="828624"/>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5" name="Google Shape;65;p8">
            <a:extLst>
              <a:ext uri="{FF2B5EF4-FFF2-40B4-BE49-F238E27FC236}">
                <a16:creationId xmlns:a16="http://schemas.microsoft.com/office/drawing/2014/main" id="{8AD9BEEC-25F7-D2D4-D58C-236BAD42262A}"/>
              </a:ext>
            </a:extLst>
          </p:cNvPr>
          <p:cNvSpPr/>
          <p:nvPr/>
        </p:nvSpPr>
        <p:spPr>
          <a:xfrm>
            <a:off x="473780" y="1215607"/>
            <a:ext cx="353060" cy="149860"/>
          </a:xfrm>
          <a:custGeom>
            <a:avLst/>
            <a:gdLst/>
            <a:ahLst/>
            <a:cxnLst/>
            <a:rect l="l" t="t" r="r" b="b"/>
            <a:pathLst>
              <a:path w="353059" h="149859" extrusionOk="0">
                <a:moveTo>
                  <a:pt x="281487" y="97696"/>
                </a:moveTo>
                <a:lnTo>
                  <a:pt x="226773" y="97696"/>
                </a:lnTo>
                <a:lnTo>
                  <a:pt x="249750" y="99118"/>
                </a:lnTo>
                <a:lnTo>
                  <a:pt x="276665" y="105540"/>
                </a:lnTo>
                <a:lnTo>
                  <a:pt x="318659" y="123635"/>
                </a:lnTo>
                <a:lnTo>
                  <a:pt x="346172" y="147327"/>
                </a:lnTo>
                <a:lnTo>
                  <a:pt x="351887" y="149791"/>
                </a:lnTo>
                <a:lnTo>
                  <a:pt x="315687" y="113550"/>
                </a:lnTo>
                <a:lnTo>
                  <a:pt x="282960" y="98071"/>
                </a:lnTo>
                <a:lnTo>
                  <a:pt x="281487" y="97696"/>
                </a:lnTo>
                <a:close/>
              </a:path>
              <a:path w="353059" h="149859" extrusionOk="0">
                <a:moveTo>
                  <a:pt x="218538" y="120835"/>
                </a:moveTo>
                <a:lnTo>
                  <a:pt x="203106" y="120835"/>
                </a:lnTo>
                <a:lnTo>
                  <a:pt x="205392" y="121825"/>
                </a:lnTo>
                <a:lnTo>
                  <a:pt x="204897" y="122968"/>
                </a:lnTo>
                <a:lnTo>
                  <a:pt x="205062" y="125750"/>
                </a:lnTo>
                <a:lnTo>
                  <a:pt x="211920" y="128696"/>
                </a:lnTo>
                <a:lnTo>
                  <a:pt x="217965" y="127248"/>
                </a:lnTo>
                <a:lnTo>
                  <a:pt x="219451" y="123819"/>
                </a:lnTo>
                <a:lnTo>
                  <a:pt x="218595" y="120888"/>
                </a:lnTo>
                <a:close/>
              </a:path>
              <a:path w="353059" h="149859" extrusionOk="0">
                <a:moveTo>
                  <a:pt x="193162" y="112478"/>
                </a:moveTo>
                <a:lnTo>
                  <a:pt x="189708" y="120479"/>
                </a:lnTo>
                <a:lnTo>
                  <a:pt x="191016" y="123743"/>
                </a:lnTo>
                <a:lnTo>
                  <a:pt x="196731" y="126207"/>
                </a:lnTo>
                <a:lnTo>
                  <a:pt x="201633" y="124264"/>
                </a:lnTo>
                <a:lnTo>
                  <a:pt x="203106" y="120835"/>
                </a:lnTo>
                <a:lnTo>
                  <a:pt x="218538" y="120835"/>
                </a:lnTo>
                <a:lnTo>
                  <a:pt x="215274" y="117783"/>
                </a:lnTo>
                <a:lnTo>
                  <a:pt x="212819" y="112821"/>
                </a:lnTo>
                <a:lnTo>
                  <a:pt x="197086" y="112821"/>
                </a:lnTo>
                <a:lnTo>
                  <a:pt x="193162" y="112478"/>
                </a:lnTo>
                <a:close/>
              </a:path>
              <a:path w="353059" h="149859" extrusionOk="0">
                <a:moveTo>
                  <a:pt x="196947" y="100565"/>
                </a:moveTo>
                <a:lnTo>
                  <a:pt x="194978" y="105137"/>
                </a:lnTo>
                <a:lnTo>
                  <a:pt x="196934" y="110040"/>
                </a:lnTo>
                <a:lnTo>
                  <a:pt x="197086" y="112821"/>
                </a:lnTo>
                <a:lnTo>
                  <a:pt x="212819" y="112821"/>
                </a:lnTo>
                <a:lnTo>
                  <a:pt x="212835" y="112478"/>
                </a:lnTo>
                <a:lnTo>
                  <a:pt x="214422" y="104033"/>
                </a:lnTo>
                <a:lnTo>
                  <a:pt x="220215" y="101061"/>
                </a:lnTo>
                <a:lnTo>
                  <a:pt x="198090" y="101061"/>
                </a:lnTo>
                <a:lnTo>
                  <a:pt x="196947" y="100565"/>
                </a:lnTo>
                <a:close/>
              </a:path>
              <a:path w="353059" h="149859" extrusionOk="0">
                <a:moveTo>
                  <a:pt x="274107" y="95816"/>
                </a:moveTo>
                <a:lnTo>
                  <a:pt x="192222" y="95816"/>
                </a:lnTo>
                <a:lnTo>
                  <a:pt x="197937" y="98279"/>
                </a:lnTo>
                <a:lnTo>
                  <a:pt x="198090" y="101061"/>
                </a:lnTo>
                <a:lnTo>
                  <a:pt x="220215" y="101061"/>
                </a:lnTo>
                <a:lnTo>
                  <a:pt x="226773" y="97696"/>
                </a:lnTo>
                <a:lnTo>
                  <a:pt x="281487" y="97696"/>
                </a:lnTo>
                <a:lnTo>
                  <a:pt x="274107" y="95816"/>
                </a:lnTo>
                <a:close/>
              </a:path>
              <a:path w="353059" h="149859" extrusionOk="0">
                <a:moveTo>
                  <a:pt x="23257" y="0"/>
                </a:moveTo>
                <a:lnTo>
                  <a:pt x="14771" y="615"/>
                </a:lnTo>
                <a:lnTo>
                  <a:pt x="7505" y="4295"/>
                </a:lnTo>
                <a:lnTo>
                  <a:pt x="2408" y="11196"/>
                </a:lnTo>
                <a:lnTo>
                  <a:pt x="0" y="32583"/>
                </a:lnTo>
                <a:lnTo>
                  <a:pt x="9563" y="50370"/>
                </a:lnTo>
                <a:lnTo>
                  <a:pt x="26334" y="64408"/>
                </a:lnTo>
                <a:lnTo>
                  <a:pt x="45550" y="74543"/>
                </a:lnTo>
                <a:lnTo>
                  <a:pt x="101636" y="93315"/>
                </a:lnTo>
                <a:lnTo>
                  <a:pt x="145632" y="99762"/>
                </a:lnTo>
                <a:lnTo>
                  <a:pt x="176255" y="98918"/>
                </a:lnTo>
                <a:lnTo>
                  <a:pt x="192222" y="95816"/>
                </a:lnTo>
                <a:lnTo>
                  <a:pt x="274107" y="95816"/>
                </a:lnTo>
                <a:lnTo>
                  <a:pt x="269776" y="94712"/>
                </a:lnTo>
                <a:lnTo>
                  <a:pt x="265635" y="93752"/>
                </a:lnTo>
                <a:lnTo>
                  <a:pt x="171853" y="93752"/>
                </a:lnTo>
                <a:lnTo>
                  <a:pt x="146647" y="93084"/>
                </a:lnTo>
                <a:lnTo>
                  <a:pt x="93811" y="81808"/>
                </a:lnTo>
                <a:lnTo>
                  <a:pt x="91526" y="77934"/>
                </a:lnTo>
                <a:lnTo>
                  <a:pt x="91686" y="77566"/>
                </a:lnTo>
                <a:lnTo>
                  <a:pt x="80843" y="77566"/>
                </a:lnTo>
                <a:lnTo>
                  <a:pt x="40741" y="62091"/>
                </a:lnTo>
                <a:lnTo>
                  <a:pt x="10795" y="30093"/>
                </a:lnTo>
                <a:lnTo>
                  <a:pt x="10767" y="29534"/>
                </a:lnTo>
                <a:lnTo>
                  <a:pt x="12174" y="26258"/>
                </a:lnTo>
                <a:lnTo>
                  <a:pt x="44151" y="26258"/>
                </a:lnTo>
                <a:lnTo>
                  <a:pt x="45287" y="22310"/>
                </a:lnTo>
                <a:lnTo>
                  <a:pt x="44764" y="14736"/>
                </a:lnTo>
                <a:lnTo>
                  <a:pt x="40624" y="7890"/>
                </a:lnTo>
                <a:lnTo>
                  <a:pt x="32012" y="2293"/>
                </a:lnTo>
                <a:lnTo>
                  <a:pt x="23257" y="0"/>
                </a:lnTo>
                <a:close/>
              </a:path>
              <a:path w="353059" h="149859" extrusionOk="0">
                <a:moveTo>
                  <a:pt x="215749" y="84805"/>
                </a:moveTo>
                <a:lnTo>
                  <a:pt x="169870" y="84805"/>
                </a:lnTo>
                <a:lnTo>
                  <a:pt x="172156" y="85795"/>
                </a:lnTo>
                <a:lnTo>
                  <a:pt x="184069" y="89580"/>
                </a:lnTo>
                <a:lnTo>
                  <a:pt x="190774" y="89758"/>
                </a:lnTo>
                <a:lnTo>
                  <a:pt x="192070" y="93034"/>
                </a:lnTo>
                <a:lnTo>
                  <a:pt x="171853" y="93752"/>
                </a:lnTo>
                <a:lnTo>
                  <a:pt x="265635" y="93752"/>
                </a:lnTo>
                <a:lnTo>
                  <a:pt x="258090" y="92003"/>
                </a:lnTo>
                <a:lnTo>
                  <a:pt x="246972" y="88272"/>
                </a:lnTo>
                <a:lnTo>
                  <a:pt x="245774" y="87738"/>
                </a:lnTo>
                <a:lnTo>
                  <a:pt x="245075" y="87256"/>
                </a:lnTo>
                <a:lnTo>
                  <a:pt x="235224" y="87256"/>
                </a:lnTo>
                <a:lnTo>
                  <a:pt x="224829" y="86608"/>
                </a:lnTo>
                <a:lnTo>
                  <a:pt x="215749" y="84805"/>
                </a:lnTo>
                <a:close/>
              </a:path>
              <a:path w="353059" h="149859" extrusionOk="0">
                <a:moveTo>
                  <a:pt x="188398" y="78061"/>
                </a:moveTo>
                <a:lnTo>
                  <a:pt x="151100" y="78061"/>
                </a:lnTo>
                <a:lnTo>
                  <a:pt x="154529" y="79547"/>
                </a:lnTo>
                <a:lnTo>
                  <a:pt x="155683" y="82455"/>
                </a:lnTo>
                <a:lnTo>
                  <a:pt x="155705" y="84170"/>
                </a:lnTo>
                <a:lnTo>
                  <a:pt x="155481" y="86735"/>
                </a:lnTo>
                <a:lnTo>
                  <a:pt x="162339" y="89694"/>
                </a:lnTo>
                <a:lnTo>
                  <a:pt x="167241" y="87738"/>
                </a:lnTo>
                <a:lnTo>
                  <a:pt x="169870" y="84805"/>
                </a:lnTo>
                <a:lnTo>
                  <a:pt x="215749" y="84805"/>
                </a:lnTo>
                <a:lnTo>
                  <a:pt x="205637" y="82797"/>
                </a:lnTo>
                <a:lnTo>
                  <a:pt x="188398" y="78061"/>
                </a:lnTo>
                <a:close/>
              </a:path>
              <a:path w="353059" h="149859" extrusionOk="0">
                <a:moveTo>
                  <a:pt x="234437" y="73362"/>
                </a:moveTo>
                <a:lnTo>
                  <a:pt x="232456" y="77934"/>
                </a:lnTo>
                <a:lnTo>
                  <a:pt x="232126" y="81858"/>
                </a:lnTo>
                <a:lnTo>
                  <a:pt x="235224" y="87256"/>
                </a:lnTo>
                <a:lnTo>
                  <a:pt x="245075" y="87256"/>
                </a:lnTo>
                <a:lnTo>
                  <a:pt x="240609" y="84170"/>
                </a:lnTo>
                <a:lnTo>
                  <a:pt x="236723" y="74353"/>
                </a:lnTo>
                <a:lnTo>
                  <a:pt x="234437" y="73362"/>
                </a:lnTo>
                <a:close/>
              </a:path>
              <a:path w="353059" h="149859" extrusionOk="0">
                <a:moveTo>
                  <a:pt x="162160" y="69031"/>
                </a:moveTo>
                <a:lnTo>
                  <a:pt x="133307" y="69031"/>
                </a:lnTo>
                <a:lnTo>
                  <a:pt x="136241" y="71660"/>
                </a:lnTo>
                <a:lnTo>
                  <a:pt x="136934" y="75432"/>
                </a:lnTo>
                <a:lnTo>
                  <a:pt x="136978" y="76943"/>
                </a:lnTo>
                <a:lnTo>
                  <a:pt x="136710" y="79991"/>
                </a:lnTo>
                <a:lnTo>
                  <a:pt x="142425" y="82455"/>
                </a:lnTo>
                <a:lnTo>
                  <a:pt x="144051" y="81808"/>
                </a:lnTo>
                <a:lnTo>
                  <a:pt x="146832" y="81642"/>
                </a:lnTo>
                <a:lnTo>
                  <a:pt x="148471" y="81007"/>
                </a:lnTo>
                <a:lnTo>
                  <a:pt x="148966" y="79864"/>
                </a:lnTo>
                <a:lnTo>
                  <a:pt x="151100" y="78061"/>
                </a:lnTo>
                <a:lnTo>
                  <a:pt x="188398" y="78061"/>
                </a:lnTo>
                <a:lnTo>
                  <a:pt x="182011" y="76306"/>
                </a:lnTo>
                <a:lnTo>
                  <a:pt x="162160" y="69031"/>
                </a:lnTo>
                <a:close/>
              </a:path>
              <a:path w="353059" h="149859" extrusionOk="0">
                <a:moveTo>
                  <a:pt x="75166" y="56154"/>
                </a:moveTo>
                <a:lnTo>
                  <a:pt x="73198" y="60713"/>
                </a:lnTo>
                <a:lnTo>
                  <a:pt x="79052" y="75432"/>
                </a:lnTo>
                <a:lnTo>
                  <a:pt x="80843" y="77566"/>
                </a:lnTo>
                <a:lnTo>
                  <a:pt x="91686" y="77566"/>
                </a:lnTo>
                <a:lnTo>
                  <a:pt x="91956" y="76943"/>
                </a:lnTo>
                <a:lnTo>
                  <a:pt x="90990" y="69755"/>
                </a:lnTo>
                <a:lnTo>
                  <a:pt x="85275" y="67291"/>
                </a:lnTo>
                <a:lnTo>
                  <a:pt x="85771" y="66148"/>
                </a:lnTo>
                <a:lnTo>
                  <a:pt x="83167" y="59595"/>
                </a:lnTo>
                <a:lnTo>
                  <a:pt x="75166" y="56154"/>
                </a:lnTo>
                <a:close/>
              </a:path>
              <a:path w="353059" h="149859" extrusionOk="0">
                <a:moveTo>
                  <a:pt x="143727" y="59049"/>
                </a:moveTo>
                <a:lnTo>
                  <a:pt x="122715" y="59049"/>
                </a:lnTo>
                <a:lnTo>
                  <a:pt x="121229" y="62465"/>
                </a:lnTo>
                <a:lnTo>
                  <a:pt x="118930" y="70962"/>
                </a:lnTo>
                <a:lnTo>
                  <a:pt x="126919" y="74416"/>
                </a:lnTo>
                <a:lnTo>
                  <a:pt x="130195" y="73108"/>
                </a:lnTo>
                <a:lnTo>
                  <a:pt x="131173" y="70822"/>
                </a:lnTo>
                <a:lnTo>
                  <a:pt x="133307" y="69031"/>
                </a:lnTo>
                <a:lnTo>
                  <a:pt x="162160" y="69031"/>
                </a:lnTo>
                <a:lnTo>
                  <a:pt x="158313" y="67622"/>
                </a:lnTo>
                <a:lnTo>
                  <a:pt x="143727" y="59049"/>
                </a:lnTo>
                <a:close/>
              </a:path>
              <a:path w="353059" h="149859" extrusionOk="0">
                <a:moveTo>
                  <a:pt x="122131" y="28976"/>
                </a:moveTo>
                <a:lnTo>
                  <a:pt x="109875" y="29115"/>
                </a:lnTo>
                <a:lnTo>
                  <a:pt x="103462" y="43962"/>
                </a:lnTo>
                <a:lnTo>
                  <a:pt x="102954" y="54579"/>
                </a:lnTo>
                <a:lnTo>
                  <a:pt x="116657" y="60497"/>
                </a:lnTo>
                <a:lnTo>
                  <a:pt x="119934" y="59202"/>
                </a:lnTo>
                <a:lnTo>
                  <a:pt x="122715" y="59049"/>
                </a:lnTo>
                <a:lnTo>
                  <a:pt x="143727" y="59049"/>
                </a:lnTo>
                <a:lnTo>
                  <a:pt x="138956" y="56245"/>
                </a:lnTo>
                <a:lnTo>
                  <a:pt x="128530" y="44779"/>
                </a:lnTo>
                <a:lnTo>
                  <a:pt x="123950" y="35073"/>
                </a:lnTo>
                <a:lnTo>
                  <a:pt x="122131" y="28976"/>
                </a:lnTo>
                <a:close/>
              </a:path>
              <a:path w="353059" h="149859" extrusionOk="0">
                <a:moveTo>
                  <a:pt x="44151" y="26258"/>
                </a:moveTo>
                <a:lnTo>
                  <a:pt x="12174" y="26258"/>
                </a:lnTo>
                <a:lnTo>
                  <a:pt x="12339" y="29039"/>
                </a:lnTo>
                <a:lnTo>
                  <a:pt x="13482" y="29534"/>
                </a:lnTo>
                <a:lnTo>
                  <a:pt x="14930" y="35580"/>
                </a:lnTo>
                <a:lnTo>
                  <a:pt x="29789" y="41993"/>
                </a:lnTo>
                <a:lnTo>
                  <a:pt x="38120" y="41523"/>
                </a:lnTo>
                <a:lnTo>
                  <a:pt x="43048" y="30093"/>
                </a:lnTo>
                <a:lnTo>
                  <a:pt x="44151" y="26258"/>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6" name="Google Shape;66;p8">
            <a:extLst>
              <a:ext uri="{FF2B5EF4-FFF2-40B4-BE49-F238E27FC236}">
                <a16:creationId xmlns:a16="http://schemas.microsoft.com/office/drawing/2014/main" id="{21C9A2D7-7500-7D2B-1A38-6F2B2ECBF7E0}"/>
              </a:ext>
            </a:extLst>
          </p:cNvPr>
          <p:cNvSpPr/>
          <p:nvPr/>
        </p:nvSpPr>
        <p:spPr>
          <a:xfrm>
            <a:off x="989970" y="1209841"/>
            <a:ext cx="353060" cy="149860"/>
          </a:xfrm>
          <a:custGeom>
            <a:avLst/>
            <a:gdLst/>
            <a:ahLst/>
            <a:cxnLst/>
            <a:rect l="l" t="t" r="r" b="b"/>
            <a:pathLst>
              <a:path w="353059" h="149859" extrusionOk="0">
                <a:moveTo>
                  <a:pt x="118427" y="73367"/>
                </a:moveTo>
                <a:lnTo>
                  <a:pt x="116154" y="74358"/>
                </a:lnTo>
                <a:lnTo>
                  <a:pt x="112255" y="84175"/>
                </a:lnTo>
                <a:lnTo>
                  <a:pt x="107035" y="87769"/>
                </a:lnTo>
                <a:lnTo>
                  <a:pt x="105892" y="88277"/>
                </a:lnTo>
                <a:lnTo>
                  <a:pt x="94774" y="92009"/>
                </a:lnTo>
                <a:lnTo>
                  <a:pt x="83088" y="94717"/>
                </a:lnTo>
                <a:lnTo>
                  <a:pt x="69904" y="98076"/>
                </a:lnTo>
                <a:lnTo>
                  <a:pt x="21187" y="126212"/>
                </a:lnTo>
                <a:lnTo>
                  <a:pt x="0" y="147510"/>
                </a:lnTo>
                <a:lnTo>
                  <a:pt x="977" y="149796"/>
                </a:lnTo>
                <a:lnTo>
                  <a:pt x="6692" y="147332"/>
                </a:lnTo>
                <a:lnTo>
                  <a:pt x="11110" y="142166"/>
                </a:lnTo>
                <a:lnTo>
                  <a:pt x="20423" y="133614"/>
                </a:lnTo>
                <a:lnTo>
                  <a:pt x="76199" y="105545"/>
                </a:lnTo>
                <a:lnTo>
                  <a:pt x="126091" y="97701"/>
                </a:lnTo>
                <a:lnTo>
                  <a:pt x="156280" y="97701"/>
                </a:lnTo>
                <a:lnTo>
                  <a:pt x="160642" y="95821"/>
                </a:lnTo>
                <a:lnTo>
                  <a:pt x="234173" y="95821"/>
                </a:lnTo>
                <a:lnTo>
                  <a:pt x="248252" y="93758"/>
                </a:lnTo>
                <a:lnTo>
                  <a:pt x="181011" y="93758"/>
                </a:lnTo>
                <a:lnTo>
                  <a:pt x="160794" y="93040"/>
                </a:lnTo>
                <a:lnTo>
                  <a:pt x="162090" y="89763"/>
                </a:lnTo>
                <a:lnTo>
                  <a:pt x="168795" y="89585"/>
                </a:lnTo>
                <a:lnTo>
                  <a:pt x="176118" y="87261"/>
                </a:lnTo>
                <a:lnTo>
                  <a:pt x="117652" y="87261"/>
                </a:lnTo>
                <a:lnTo>
                  <a:pt x="120738" y="81864"/>
                </a:lnTo>
                <a:lnTo>
                  <a:pt x="120408" y="77939"/>
                </a:lnTo>
                <a:lnTo>
                  <a:pt x="118427" y="73367"/>
                </a:lnTo>
                <a:close/>
              </a:path>
              <a:path w="353059" h="149859" extrusionOk="0">
                <a:moveTo>
                  <a:pt x="156280" y="97701"/>
                </a:moveTo>
                <a:lnTo>
                  <a:pt x="126091" y="97701"/>
                </a:lnTo>
                <a:lnTo>
                  <a:pt x="138442" y="104038"/>
                </a:lnTo>
                <a:lnTo>
                  <a:pt x="140029" y="112483"/>
                </a:lnTo>
                <a:lnTo>
                  <a:pt x="140051" y="112813"/>
                </a:lnTo>
                <a:lnTo>
                  <a:pt x="137591" y="117789"/>
                </a:lnTo>
                <a:lnTo>
                  <a:pt x="134274" y="120893"/>
                </a:lnTo>
                <a:lnTo>
                  <a:pt x="133426" y="123824"/>
                </a:lnTo>
                <a:lnTo>
                  <a:pt x="134899" y="127253"/>
                </a:lnTo>
                <a:lnTo>
                  <a:pt x="140944" y="128701"/>
                </a:lnTo>
                <a:lnTo>
                  <a:pt x="147802" y="125755"/>
                </a:lnTo>
                <a:lnTo>
                  <a:pt x="147967" y="122961"/>
                </a:lnTo>
                <a:lnTo>
                  <a:pt x="147472" y="121830"/>
                </a:lnTo>
                <a:lnTo>
                  <a:pt x="149758" y="120840"/>
                </a:lnTo>
                <a:lnTo>
                  <a:pt x="163014" y="120840"/>
                </a:lnTo>
                <a:lnTo>
                  <a:pt x="163156" y="120484"/>
                </a:lnTo>
                <a:lnTo>
                  <a:pt x="159845" y="112813"/>
                </a:lnTo>
                <a:lnTo>
                  <a:pt x="155778" y="112813"/>
                </a:lnTo>
                <a:lnTo>
                  <a:pt x="155930" y="110045"/>
                </a:lnTo>
                <a:lnTo>
                  <a:pt x="157886" y="105130"/>
                </a:lnTo>
                <a:lnTo>
                  <a:pt x="156131" y="101066"/>
                </a:lnTo>
                <a:lnTo>
                  <a:pt x="154774" y="101066"/>
                </a:lnTo>
                <a:lnTo>
                  <a:pt x="154927" y="98285"/>
                </a:lnTo>
                <a:lnTo>
                  <a:pt x="156280" y="97701"/>
                </a:lnTo>
                <a:close/>
              </a:path>
              <a:path w="353059" h="149859" extrusionOk="0">
                <a:moveTo>
                  <a:pt x="163014" y="120840"/>
                </a:moveTo>
                <a:lnTo>
                  <a:pt x="149758" y="120840"/>
                </a:lnTo>
                <a:lnTo>
                  <a:pt x="151231" y="124269"/>
                </a:lnTo>
                <a:lnTo>
                  <a:pt x="156146" y="126212"/>
                </a:lnTo>
                <a:lnTo>
                  <a:pt x="161848" y="123748"/>
                </a:lnTo>
                <a:lnTo>
                  <a:pt x="163014" y="120840"/>
                </a:lnTo>
                <a:close/>
              </a:path>
              <a:path w="353059" h="149859" extrusionOk="0">
                <a:moveTo>
                  <a:pt x="159702" y="112483"/>
                </a:moveTo>
                <a:lnTo>
                  <a:pt x="155778" y="112813"/>
                </a:lnTo>
                <a:lnTo>
                  <a:pt x="159845" y="112813"/>
                </a:lnTo>
                <a:lnTo>
                  <a:pt x="159702" y="112483"/>
                </a:lnTo>
                <a:close/>
              </a:path>
              <a:path w="353059" h="149859" extrusionOk="0">
                <a:moveTo>
                  <a:pt x="155917" y="100571"/>
                </a:moveTo>
                <a:lnTo>
                  <a:pt x="154774" y="101066"/>
                </a:lnTo>
                <a:lnTo>
                  <a:pt x="156131" y="101066"/>
                </a:lnTo>
                <a:lnTo>
                  <a:pt x="155917" y="100571"/>
                </a:lnTo>
                <a:close/>
              </a:path>
              <a:path w="353059" h="149859" extrusionOk="0">
                <a:moveTo>
                  <a:pt x="234173" y="95821"/>
                </a:moveTo>
                <a:lnTo>
                  <a:pt x="160642" y="95821"/>
                </a:lnTo>
                <a:lnTo>
                  <a:pt x="176616" y="98923"/>
                </a:lnTo>
                <a:lnTo>
                  <a:pt x="207241" y="99767"/>
                </a:lnTo>
                <a:lnTo>
                  <a:pt x="234173" y="95821"/>
                </a:lnTo>
                <a:close/>
              </a:path>
              <a:path w="353059" h="149859" extrusionOk="0">
                <a:moveTo>
                  <a:pt x="277698" y="56159"/>
                </a:moveTo>
                <a:lnTo>
                  <a:pt x="269697" y="59600"/>
                </a:lnTo>
                <a:lnTo>
                  <a:pt x="267093" y="66154"/>
                </a:lnTo>
                <a:lnTo>
                  <a:pt x="267588" y="67297"/>
                </a:lnTo>
                <a:lnTo>
                  <a:pt x="261873" y="69760"/>
                </a:lnTo>
                <a:lnTo>
                  <a:pt x="260908" y="76949"/>
                </a:lnTo>
                <a:lnTo>
                  <a:pt x="261338" y="77939"/>
                </a:lnTo>
                <a:lnTo>
                  <a:pt x="261324" y="79539"/>
                </a:lnTo>
                <a:lnTo>
                  <a:pt x="206217" y="93089"/>
                </a:lnTo>
                <a:lnTo>
                  <a:pt x="181011" y="93758"/>
                </a:lnTo>
                <a:lnTo>
                  <a:pt x="248252" y="93758"/>
                </a:lnTo>
                <a:lnTo>
                  <a:pt x="251235" y="93320"/>
                </a:lnTo>
                <a:lnTo>
                  <a:pt x="298285" y="77571"/>
                </a:lnTo>
                <a:lnTo>
                  <a:pt x="272021" y="77571"/>
                </a:lnTo>
                <a:lnTo>
                  <a:pt x="273811" y="75437"/>
                </a:lnTo>
                <a:lnTo>
                  <a:pt x="279666" y="60718"/>
                </a:lnTo>
                <a:lnTo>
                  <a:pt x="277698" y="56159"/>
                </a:lnTo>
                <a:close/>
              </a:path>
              <a:path w="353059" h="149859" extrusionOk="0">
                <a:moveTo>
                  <a:pt x="197215" y="84823"/>
                </a:moveTo>
                <a:lnTo>
                  <a:pt x="182994" y="84823"/>
                </a:lnTo>
                <a:lnTo>
                  <a:pt x="185623" y="87744"/>
                </a:lnTo>
                <a:lnTo>
                  <a:pt x="190525" y="89699"/>
                </a:lnTo>
                <a:lnTo>
                  <a:pt x="197383" y="86740"/>
                </a:lnTo>
                <a:lnTo>
                  <a:pt x="197215" y="84823"/>
                </a:lnTo>
                <a:close/>
              </a:path>
              <a:path w="353059" h="149859" extrusionOk="0">
                <a:moveTo>
                  <a:pt x="230733" y="28981"/>
                </a:moveTo>
                <a:lnTo>
                  <a:pt x="194551" y="67627"/>
                </a:lnTo>
                <a:lnTo>
                  <a:pt x="147157" y="82816"/>
                </a:lnTo>
                <a:lnTo>
                  <a:pt x="117652" y="87261"/>
                </a:lnTo>
                <a:lnTo>
                  <a:pt x="176118" y="87261"/>
                </a:lnTo>
                <a:lnTo>
                  <a:pt x="180720" y="85801"/>
                </a:lnTo>
                <a:lnTo>
                  <a:pt x="182994" y="84823"/>
                </a:lnTo>
                <a:lnTo>
                  <a:pt x="197215" y="84823"/>
                </a:lnTo>
                <a:lnTo>
                  <a:pt x="197046" y="82802"/>
                </a:lnTo>
                <a:lnTo>
                  <a:pt x="198335" y="79539"/>
                </a:lnTo>
                <a:lnTo>
                  <a:pt x="201764" y="78066"/>
                </a:lnTo>
                <a:lnTo>
                  <a:pt x="215985" y="78066"/>
                </a:lnTo>
                <a:lnTo>
                  <a:pt x="215887" y="76949"/>
                </a:lnTo>
                <a:lnTo>
                  <a:pt x="215928" y="75437"/>
                </a:lnTo>
                <a:lnTo>
                  <a:pt x="216623" y="71665"/>
                </a:lnTo>
                <a:lnTo>
                  <a:pt x="219557" y="69037"/>
                </a:lnTo>
                <a:lnTo>
                  <a:pt x="233411" y="69037"/>
                </a:lnTo>
                <a:lnTo>
                  <a:pt x="231635" y="62471"/>
                </a:lnTo>
                <a:lnTo>
                  <a:pt x="230149" y="59054"/>
                </a:lnTo>
                <a:lnTo>
                  <a:pt x="239559" y="59054"/>
                </a:lnTo>
                <a:lnTo>
                  <a:pt x="249910" y="54584"/>
                </a:lnTo>
                <a:lnTo>
                  <a:pt x="249402" y="43967"/>
                </a:lnTo>
                <a:lnTo>
                  <a:pt x="242989" y="29120"/>
                </a:lnTo>
                <a:lnTo>
                  <a:pt x="230733" y="28981"/>
                </a:lnTo>
                <a:close/>
              </a:path>
              <a:path w="353059" h="149859" extrusionOk="0">
                <a:moveTo>
                  <a:pt x="215985" y="78066"/>
                </a:moveTo>
                <a:lnTo>
                  <a:pt x="201764" y="78066"/>
                </a:lnTo>
                <a:lnTo>
                  <a:pt x="203898" y="79870"/>
                </a:lnTo>
                <a:lnTo>
                  <a:pt x="204393" y="81013"/>
                </a:lnTo>
                <a:lnTo>
                  <a:pt x="206032" y="81648"/>
                </a:lnTo>
                <a:lnTo>
                  <a:pt x="208813" y="81813"/>
                </a:lnTo>
                <a:lnTo>
                  <a:pt x="210438" y="82460"/>
                </a:lnTo>
                <a:lnTo>
                  <a:pt x="216153" y="79997"/>
                </a:lnTo>
                <a:lnTo>
                  <a:pt x="215985" y="78066"/>
                </a:lnTo>
                <a:close/>
              </a:path>
              <a:path w="353059" h="149859" extrusionOk="0">
                <a:moveTo>
                  <a:pt x="352151" y="26263"/>
                </a:moveTo>
                <a:lnTo>
                  <a:pt x="340690" y="26263"/>
                </a:lnTo>
                <a:lnTo>
                  <a:pt x="342097" y="29540"/>
                </a:lnTo>
                <a:lnTo>
                  <a:pt x="342069" y="30098"/>
                </a:lnTo>
                <a:lnTo>
                  <a:pt x="312123" y="62089"/>
                </a:lnTo>
                <a:lnTo>
                  <a:pt x="276396" y="77256"/>
                </a:lnTo>
                <a:lnTo>
                  <a:pt x="272021" y="77571"/>
                </a:lnTo>
                <a:lnTo>
                  <a:pt x="298285" y="77571"/>
                </a:lnTo>
                <a:lnTo>
                  <a:pt x="307314" y="74548"/>
                </a:lnTo>
                <a:lnTo>
                  <a:pt x="326530" y="64413"/>
                </a:lnTo>
                <a:lnTo>
                  <a:pt x="343301" y="50377"/>
                </a:lnTo>
                <a:lnTo>
                  <a:pt x="352864" y="32593"/>
                </a:lnTo>
                <a:lnTo>
                  <a:pt x="352151" y="26263"/>
                </a:lnTo>
                <a:close/>
              </a:path>
              <a:path w="353059" h="149859" extrusionOk="0">
                <a:moveTo>
                  <a:pt x="233411" y="69037"/>
                </a:moveTo>
                <a:lnTo>
                  <a:pt x="219557" y="69037"/>
                </a:lnTo>
                <a:lnTo>
                  <a:pt x="221691" y="70827"/>
                </a:lnTo>
                <a:lnTo>
                  <a:pt x="222669" y="73113"/>
                </a:lnTo>
                <a:lnTo>
                  <a:pt x="225945" y="74421"/>
                </a:lnTo>
                <a:lnTo>
                  <a:pt x="233933" y="70967"/>
                </a:lnTo>
                <a:lnTo>
                  <a:pt x="233411" y="69037"/>
                </a:lnTo>
                <a:close/>
              </a:path>
              <a:path w="353059" h="149859" extrusionOk="0">
                <a:moveTo>
                  <a:pt x="239559" y="59054"/>
                </a:moveTo>
                <a:lnTo>
                  <a:pt x="230149" y="59054"/>
                </a:lnTo>
                <a:lnTo>
                  <a:pt x="232930" y="59207"/>
                </a:lnTo>
                <a:lnTo>
                  <a:pt x="236207" y="60502"/>
                </a:lnTo>
                <a:lnTo>
                  <a:pt x="239559" y="59054"/>
                </a:lnTo>
                <a:close/>
              </a:path>
              <a:path w="353059" h="149859" extrusionOk="0">
                <a:moveTo>
                  <a:pt x="329607" y="0"/>
                </a:moveTo>
                <a:lnTo>
                  <a:pt x="320852" y="2298"/>
                </a:lnTo>
                <a:lnTo>
                  <a:pt x="312240" y="7896"/>
                </a:lnTo>
                <a:lnTo>
                  <a:pt x="308100" y="14741"/>
                </a:lnTo>
                <a:lnTo>
                  <a:pt x="307577" y="22315"/>
                </a:lnTo>
                <a:lnTo>
                  <a:pt x="309816" y="30098"/>
                </a:lnTo>
                <a:lnTo>
                  <a:pt x="314744" y="41516"/>
                </a:lnTo>
                <a:lnTo>
                  <a:pt x="323075" y="41998"/>
                </a:lnTo>
                <a:lnTo>
                  <a:pt x="337934" y="35585"/>
                </a:lnTo>
                <a:lnTo>
                  <a:pt x="339382" y="29540"/>
                </a:lnTo>
                <a:lnTo>
                  <a:pt x="340525" y="29044"/>
                </a:lnTo>
                <a:lnTo>
                  <a:pt x="340690" y="26263"/>
                </a:lnTo>
                <a:lnTo>
                  <a:pt x="352151" y="26263"/>
                </a:lnTo>
                <a:lnTo>
                  <a:pt x="350456" y="11213"/>
                </a:lnTo>
                <a:lnTo>
                  <a:pt x="345359" y="4304"/>
                </a:lnTo>
                <a:lnTo>
                  <a:pt x="338093" y="617"/>
                </a:lnTo>
                <a:lnTo>
                  <a:pt x="329607"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7" name="Google Shape;67;p8">
            <a:extLst>
              <a:ext uri="{FF2B5EF4-FFF2-40B4-BE49-F238E27FC236}">
                <a16:creationId xmlns:a16="http://schemas.microsoft.com/office/drawing/2014/main" id="{811AE3E7-8177-FA64-A903-8C2A3D5C6C87}"/>
              </a:ext>
            </a:extLst>
          </p:cNvPr>
          <p:cNvSpPr/>
          <p:nvPr/>
        </p:nvSpPr>
        <p:spPr>
          <a:xfrm>
            <a:off x="586799" y="728179"/>
            <a:ext cx="624205" cy="641985"/>
          </a:xfrm>
          <a:custGeom>
            <a:avLst/>
            <a:gdLst/>
            <a:ahLst/>
            <a:cxnLst/>
            <a:rect l="l" t="t" r="r" b="b"/>
            <a:pathLst>
              <a:path w="624205" h="641985" extrusionOk="0">
                <a:moveTo>
                  <a:pt x="311962" y="0"/>
                </a:moveTo>
                <a:lnTo>
                  <a:pt x="215565" y="6125"/>
                </a:lnTo>
                <a:lnTo>
                  <a:pt x="115168" y="19602"/>
                </a:lnTo>
                <a:lnTo>
                  <a:pt x="36247" y="33079"/>
                </a:lnTo>
                <a:lnTo>
                  <a:pt x="0" y="46621"/>
                </a:lnTo>
                <a:lnTo>
                  <a:pt x="16084" y="222934"/>
                </a:lnTo>
                <a:lnTo>
                  <a:pt x="34518" y="327647"/>
                </a:lnTo>
                <a:lnTo>
                  <a:pt x="67069" y="402108"/>
                </a:lnTo>
                <a:lnTo>
                  <a:pt x="125501" y="487667"/>
                </a:lnTo>
                <a:lnTo>
                  <a:pt x="196994" y="570754"/>
                </a:lnTo>
                <a:lnTo>
                  <a:pt x="256384" y="617202"/>
                </a:lnTo>
                <a:lnTo>
                  <a:pt x="296947" y="637430"/>
                </a:lnTo>
                <a:lnTo>
                  <a:pt x="311962" y="641858"/>
                </a:lnTo>
                <a:lnTo>
                  <a:pt x="363282" y="631376"/>
                </a:lnTo>
                <a:lnTo>
                  <a:pt x="399811" y="611820"/>
                </a:lnTo>
                <a:lnTo>
                  <a:pt x="439032" y="568736"/>
                </a:lnTo>
                <a:lnTo>
                  <a:pt x="498424" y="487667"/>
                </a:lnTo>
                <a:lnTo>
                  <a:pt x="560392" y="359753"/>
                </a:lnTo>
                <a:lnTo>
                  <a:pt x="598827" y="214699"/>
                </a:lnTo>
                <a:lnTo>
                  <a:pt x="618435" y="95868"/>
                </a:lnTo>
                <a:lnTo>
                  <a:pt x="623925" y="46621"/>
                </a:lnTo>
                <a:lnTo>
                  <a:pt x="541062" y="19668"/>
                </a:lnTo>
                <a:lnTo>
                  <a:pt x="480945" y="5827"/>
                </a:lnTo>
                <a:lnTo>
                  <a:pt x="414327" y="728"/>
                </a:lnTo>
                <a:lnTo>
                  <a:pt x="311962" y="0"/>
                </a:lnTo>
                <a:close/>
              </a:path>
            </a:pathLst>
          </a:custGeom>
          <a:solidFill>
            <a:srgbClr val="7F6C0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8" name="Google Shape;68;p8">
            <a:extLst>
              <a:ext uri="{FF2B5EF4-FFF2-40B4-BE49-F238E27FC236}">
                <a16:creationId xmlns:a16="http://schemas.microsoft.com/office/drawing/2014/main" id="{7BAAF057-711C-8D2A-1340-ED7C127E5803}"/>
              </a:ext>
            </a:extLst>
          </p:cNvPr>
          <p:cNvSpPr/>
          <p:nvPr/>
        </p:nvSpPr>
        <p:spPr>
          <a:xfrm>
            <a:off x="614857" y="744788"/>
            <a:ext cx="291465" cy="599440"/>
          </a:xfrm>
          <a:custGeom>
            <a:avLst/>
            <a:gdLst/>
            <a:ahLst/>
            <a:cxnLst/>
            <a:rect l="l" t="t" r="r" b="b"/>
            <a:pathLst>
              <a:path w="291465" h="599440" extrusionOk="0">
                <a:moveTo>
                  <a:pt x="291312" y="0"/>
                </a:moveTo>
                <a:lnTo>
                  <a:pt x="177520" y="6802"/>
                </a:lnTo>
                <a:lnTo>
                  <a:pt x="84967" y="21767"/>
                </a:lnTo>
                <a:lnTo>
                  <a:pt x="22759" y="36733"/>
                </a:lnTo>
                <a:lnTo>
                  <a:pt x="0" y="43535"/>
                </a:lnTo>
                <a:lnTo>
                  <a:pt x="15018" y="208176"/>
                </a:lnTo>
                <a:lnTo>
                  <a:pt x="32232" y="305957"/>
                </a:lnTo>
                <a:lnTo>
                  <a:pt x="62629" y="375489"/>
                </a:lnTo>
                <a:lnTo>
                  <a:pt x="117195" y="455383"/>
                </a:lnTo>
                <a:lnTo>
                  <a:pt x="183952" y="532969"/>
                </a:lnTo>
                <a:lnTo>
                  <a:pt x="239410" y="576341"/>
                </a:lnTo>
                <a:lnTo>
                  <a:pt x="277290" y="595229"/>
                </a:lnTo>
                <a:lnTo>
                  <a:pt x="291312" y="599363"/>
                </a:lnTo>
                <a:lnTo>
                  <a:pt x="291312"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9" name="Google Shape;69;p8">
            <a:extLst>
              <a:ext uri="{FF2B5EF4-FFF2-40B4-BE49-F238E27FC236}">
                <a16:creationId xmlns:a16="http://schemas.microsoft.com/office/drawing/2014/main" id="{20A9A8F5-FF71-3A24-0698-3DDBE19FB44F}"/>
              </a:ext>
            </a:extLst>
          </p:cNvPr>
          <p:cNvSpPr/>
          <p:nvPr/>
        </p:nvSpPr>
        <p:spPr>
          <a:xfrm>
            <a:off x="906170" y="744788"/>
            <a:ext cx="291465" cy="599440"/>
          </a:xfrm>
          <a:custGeom>
            <a:avLst/>
            <a:gdLst/>
            <a:ahLst/>
            <a:cxnLst/>
            <a:rect l="l" t="t" r="r" b="b"/>
            <a:pathLst>
              <a:path w="291465" h="599440" extrusionOk="0">
                <a:moveTo>
                  <a:pt x="0" y="0"/>
                </a:moveTo>
                <a:lnTo>
                  <a:pt x="0" y="599363"/>
                </a:lnTo>
                <a:lnTo>
                  <a:pt x="14021" y="595229"/>
                </a:lnTo>
                <a:lnTo>
                  <a:pt x="51901" y="576341"/>
                </a:lnTo>
                <a:lnTo>
                  <a:pt x="107359" y="532969"/>
                </a:lnTo>
                <a:lnTo>
                  <a:pt x="174117" y="455383"/>
                </a:lnTo>
                <a:lnTo>
                  <a:pt x="228683" y="375489"/>
                </a:lnTo>
                <a:lnTo>
                  <a:pt x="259079" y="305957"/>
                </a:lnTo>
                <a:lnTo>
                  <a:pt x="276294" y="208176"/>
                </a:lnTo>
                <a:lnTo>
                  <a:pt x="291312" y="43535"/>
                </a:lnTo>
                <a:lnTo>
                  <a:pt x="268553" y="36733"/>
                </a:lnTo>
                <a:lnTo>
                  <a:pt x="206344" y="21767"/>
                </a:lnTo>
                <a:lnTo>
                  <a:pt x="113792" y="6802"/>
                </a:lnTo>
                <a:lnTo>
                  <a:pt x="0" y="0"/>
                </a:lnTo>
                <a:close/>
              </a:path>
            </a:pathLst>
          </a:custGeom>
          <a:solidFill>
            <a:srgbClr val="E9436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0" name="Google Shape;70;p8">
            <a:extLst>
              <a:ext uri="{FF2B5EF4-FFF2-40B4-BE49-F238E27FC236}">
                <a16:creationId xmlns:a16="http://schemas.microsoft.com/office/drawing/2014/main" id="{1FB41F5D-4A33-1086-74BF-A2E99697B5FC}"/>
              </a:ext>
            </a:extLst>
          </p:cNvPr>
          <p:cNvSpPr/>
          <p:nvPr/>
        </p:nvSpPr>
        <p:spPr>
          <a:xfrm>
            <a:off x="705891" y="838437"/>
            <a:ext cx="200660" cy="412115"/>
          </a:xfrm>
          <a:custGeom>
            <a:avLst/>
            <a:gdLst/>
            <a:ahLst/>
            <a:cxnLst/>
            <a:rect l="l" t="t" r="r" b="b"/>
            <a:pathLst>
              <a:path w="200659" h="412115" extrusionOk="0">
                <a:moveTo>
                  <a:pt x="200278" y="0"/>
                </a:moveTo>
                <a:lnTo>
                  <a:pt x="122045" y="4677"/>
                </a:lnTo>
                <a:lnTo>
                  <a:pt x="58415" y="14966"/>
                </a:lnTo>
                <a:lnTo>
                  <a:pt x="15646" y="25256"/>
                </a:lnTo>
                <a:lnTo>
                  <a:pt x="0" y="29933"/>
                </a:lnTo>
                <a:lnTo>
                  <a:pt x="10324" y="143121"/>
                </a:lnTo>
                <a:lnTo>
                  <a:pt x="22158" y="210345"/>
                </a:lnTo>
                <a:lnTo>
                  <a:pt x="43055" y="258149"/>
                </a:lnTo>
                <a:lnTo>
                  <a:pt x="80568" y="313080"/>
                </a:lnTo>
                <a:lnTo>
                  <a:pt x="126469" y="366420"/>
                </a:lnTo>
                <a:lnTo>
                  <a:pt x="164598" y="396238"/>
                </a:lnTo>
                <a:lnTo>
                  <a:pt x="200278" y="412064"/>
                </a:lnTo>
                <a:lnTo>
                  <a:pt x="200278" y="0"/>
                </a:lnTo>
                <a:close/>
              </a:path>
            </a:pathLst>
          </a:custGeom>
          <a:solidFill>
            <a:srgbClr val="87B5B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1" name="Google Shape;71;p8">
            <a:extLst>
              <a:ext uri="{FF2B5EF4-FFF2-40B4-BE49-F238E27FC236}">
                <a16:creationId xmlns:a16="http://schemas.microsoft.com/office/drawing/2014/main" id="{2339EA88-C0AA-921A-19BE-E7AB9204654D}"/>
              </a:ext>
            </a:extLst>
          </p:cNvPr>
          <p:cNvSpPr/>
          <p:nvPr/>
        </p:nvSpPr>
        <p:spPr>
          <a:xfrm>
            <a:off x="906170" y="838437"/>
            <a:ext cx="200660" cy="412115"/>
          </a:xfrm>
          <a:custGeom>
            <a:avLst/>
            <a:gdLst/>
            <a:ahLst/>
            <a:cxnLst/>
            <a:rect l="l" t="t" r="r" b="b"/>
            <a:pathLst>
              <a:path w="200659" h="412115" extrusionOk="0">
                <a:moveTo>
                  <a:pt x="0" y="0"/>
                </a:moveTo>
                <a:lnTo>
                  <a:pt x="0" y="412064"/>
                </a:lnTo>
                <a:lnTo>
                  <a:pt x="9639" y="409222"/>
                </a:lnTo>
                <a:lnTo>
                  <a:pt x="73809" y="366420"/>
                </a:lnTo>
                <a:lnTo>
                  <a:pt x="119710" y="313080"/>
                </a:lnTo>
                <a:lnTo>
                  <a:pt x="157223" y="258149"/>
                </a:lnTo>
                <a:lnTo>
                  <a:pt x="178120" y="210345"/>
                </a:lnTo>
                <a:lnTo>
                  <a:pt x="189954" y="143121"/>
                </a:lnTo>
                <a:lnTo>
                  <a:pt x="200279" y="29933"/>
                </a:lnTo>
                <a:lnTo>
                  <a:pt x="184632" y="25256"/>
                </a:lnTo>
                <a:lnTo>
                  <a:pt x="141863" y="14966"/>
                </a:lnTo>
                <a:lnTo>
                  <a:pt x="78233" y="4677"/>
                </a:lnTo>
                <a:lnTo>
                  <a:pt x="0" y="0"/>
                </a:lnTo>
                <a:close/>
              </a:path>
            </a:pathLst>
          </a:custGeom>
          <a:solidFill>
            <a:srgbClr val="C63A58"/>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2" name="Google Shape;72;p8">
            <a:extLst>
              <a:ext uri="{FF2B5EF4-FFF2-40B4-BE49-F238E27FC236}">
                <a16:creationId xmlns:a16="http://schemas.microsoft.com/office/drawing/2014/main" id="{6D8F5BDA-031B-314D-D720-E9DDD1DDB848}"/>
              </a:ext>
            </a:extLst>
          </p:cNvPr>
          <p:cNvSpPr/>
          <p:nvPr/>
        </p:nvSpPr>
        <p:spPr>
          <a:xfrm>
            <a:off x="743012" y="883423"/>
            <a:ext cx="59690" cy="50800"/>
          </a:xfrm>
          <a:custGeom>
            <a:avLst/>
            <a:gdLst/>
            <a:ahLst/>
            <a:cxnLst/>
            <a:rect l="l" t="t" r="r" b="b"/>
            <a:pathLst>
              <a:path w="59690" h="50800" extrusionOk="0">
                <a:moveTo>
                  <a:pt x="59499" y="0"/>
                </a:moveTo>
                <a:lnTo>
                  <a:pt x="36336" y="1990"/>
                </a:lnTo>
                <a:lnTo>
                  <a:pt x="17424" y="7421"/>
                </a:lnTo>
                <a:lnTo>
                  <a:pt x="4674" y="15478"/>
                </a:lnTo>
                <a:lnTo>
                  <a:pt x="0" y="25349"/>
                </a:lnTo>
                <a:lnTo>
                  <a:pt x="4674" y="35219"/>
                </a:lnTo>
                <a:lnTo>
                  <a:pt x="17424" y="43276"/>
                </a:lnTo>
                <a:lnTo>
                  <a:pt x="36336" y="48707"/>
                </a:lnTo>
                <a:lnTo>
                  <a:pt x="59499" y="50698"/>
                </a:lnTo>
                <a:lnTo>
                  <a:pt x="59499" y="47015"/>
                </a:lnTo>
                <a:lnTo>
                  <a:pt x="43160" y="45107"/>
                </a:lnTo>
                <a:lnTo>
                  <a:pt x="31249" y="40120"/>
                </a:lnTo>
                <a:lnTo>
                  <a:pt x="23961" y="33165"/>
                </a:lnTo>
                <a:lnTo>
                  <a:pt x="21488" y="25349"/>
                </a:lnTo>
                <a:lnTo>
                  <a:pt x="23961" y="17534"/>
                </a:lnTo>
                <a:lnTo>
                  <a:pt x="31249" y="10583"/>
                </a:lnTo>
                <a:lnTo>
                  <a:pt x="43160" y="5602"/>
                </a:lnTo>
                <a:lnTo>
                  <a:pt x="59499" y="3695"/>
                </a:lnTo>
                <a:lnTo>
                  <a:pt x="59499"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3" name="Google Shape;73;p8">
            <a:extLst>
              <a:ext uri="{FF2B5EF4-FFF2-40B4-BE49-F238E27FC236}">
                <a16:creationId xmlns:a16="http://schemas.microsoft.com/office/drawing/2014/main" id="{4ED275DB-9C78-549C-2D19-B3B153DE565A}"/>
              </a:ext>
            </a:extLst>
          </p:cNvPr>
          <p:cNvSpPr/>
          <p:nvPr/>
        </p:nvSpPr>
        <p:spPr>
          <a:xfrm>
            <a:off x="803574" y="875198"/>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4" name="Google Shape;74;p8">
            <a:extLst>
              <a:ext uri="{FF2B5EF4-FFF2-40B4-BE49-F238E27FC236}">
                <a16:creationId xmlns:a16="http://schemas.microsoft.com/office/drawing/2014/main" id="{3ACBF7D1-9659-C269-4C2A-9B49FAA7CFF1}"/>
              </a:ext>
            </a:extLst>
          </p:cNvPr>
          <p:cNvSpPr/>
          <p:nvPr/>
        </p:nvSpPr>
        <p:spPr>
          <a:xfrm>
            <a:off x="806500" y="875200"/>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5" name="Google Shape;75;p8">
            <a:extLst>
              <a:ext uri="{FF2B5EF4-FFF2-40B4-BE49-F238E27FC236}">
                <a16:creationId xmlns:a16="http://schemas.microsoft.com/office/drawing/2014/main" id="{43876992-263D-D4C3-6818-6507B86D6CE0}"/>
              </a:ext>
            </a:extLst>
          </p:cNvPr>
          <p:cNvSpPr/>
          <p:nvPr/>
        </p:nvSpPr>
        <p:spPr>
          <a:xfrm>
            <a:off x="829716" y="895699"/>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698"/>
                </a:lnTo>
                <a:lnTo>
                  <a:pt x="23162" y="48707"/>
                </a:lnTo>
                <a:lnTo>
                  <a:pt x="42075" y="43276"/>
                </a:lnTo>
                <a:lnTo>
                  <a:pt x="54824" y="35219"/>
                </a:lnTo>
                <a:lnTo>
                  <a:pt x="59499" y="25349"/>
                </a:lnTo>
                <a:lnTo>
                  <a:pt x="54824" y="15478"/>
                </a:lnTo>
                <a:lnTo>
                  <a:pt x="42075" y="7421"/>
                </a:lnTo>
                <a:lnTo>
                  <a:pt x="23162" y="1990"/>
                </a:lnTo>
                <a:lnTo>
                  <a:pt x="0" y="0"/>
                </a:lnTo>
                <a:close/>
              </a:path>
            </a:pathLst>
          </a:custGeom>
          <a:solidFill>
            <a:srgbClr val="9DD3CF"/>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6" name="Google Shape;76;p8">
            <a:extLst>
              <a:ext uri="{FF2B5EF4-FFF2-40B4-BE49-F238E27FC236}">
                <a16:creationId xmlns:a16="http://schemas.microsoft.com/office/drawing/2014/main" id="{65B10B4B-A95D-6ACA-8472-BC9F98755B64}"/>
              </a:ext>
            </a:extLst>
          </p:cNvPr>
          <p:cNvSpPr/>
          <p:nvPr/>
        </p:nvSpPr>
        <p:spPr>
          <a:xfrm>
            <a:off x="828654" y="887477"/>
            <a:ext cx="0" cy="144780"/>
          </a:xfrm>
          <a:custGeom>
            <a:avLst/>
            <a:gdLst/>
            <a:ahLst/>
            <a:cxnLst/>
            <a:rect l="l" t="t" r="r" b="b"/>
            <a:pathLst>
              <a:path w="120000" h="144780" extrusionOk="0">
                <a:moveTo>
                  <a:pt x="0" y="0"/>
                </a:moveTo>
                <a:lnTo>
                  <a:pt x="0" y="144551"/>
                </a:lnTo>
              </a:path>
            </a:pathLst>
          </a:custGeom>
          <a:noFill/>
          <a:ln w="11400" cap="flat" cmpd="sng">
            <a:solidFill>
              <a:srgbClr val="87B5B1"/>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7" name="Google Shape;77;p8">
            <a:extLst>
              <a:ext uri="{FF2B5EF4-FFF2-40B4-BE49-F238E27FC236}">
                <a16:creationId xmlns:a16="http://schemas.microsoft.com/office/drawing/2014/main" id="{338FF2BC-A951-00A3-3865-F39F9DEFB442}"/>
              </a:ext>
            </a:extLst>
          </p:cNvPr>
          <p:cNvSpPr/>
          <p:nvPr/>
        </p:nvSpPr>
        <p:spPr>
          <a:xfrm>
            <a:off x="825728" y="883169"/>
            <a:ext cx="0" cy="149225"/>
          </a:xfrm>
          <a:custGeom>
            <a:avLst/>
            <a:gdLst/>
            <a:ahLst/>
            <a:cxnLst/>
            <a:rect l="l" t="t" r="r" b="b"/>
            <a:pathLst>
              <a:path w="120000" h="149225" extrusionOk="0">
                <a:moveTo>
                  <a:pt x="0" y="0"/>
                </a:moveTo>
                <a:lnTo>
                  <a:pt x="0" y="148856"/>
                </a:lnTo>
              </a:path>
            </a:pathLst>
          </a:custGeom>
          <a:noFill/>
          <a:ln w="11400" cap="flat" cmpd="sng">
            <a:solidFill>
              <a:srgbClr val="9DD3CF"/>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8" name="Google Shape;78;p8">
            <a:extLst>
              <a:ext uri="{FF2B5EF4-FFF2-40B4-BE49-F238E27FC236}">
                <a16:creationId xmlns:a16="http://schemas.microsoft.com/office/drawing/2014/main" id="{EBB92721-10AA-B37A-EEF9-F4391F39B68F}"/>
              </a:ext>
            </a:extLst>
          </p:cNvPr>
          <p:cNvSpPr/>
          <p:nvPr/>
        </p:nvSpPr>
        <p:spPr>
          <a:xfrm>
            <a:off x="924408" y="939198"/>
            <a:ext cx="59690" cy="50800"/>
          </a:xfrm>
          <a:custGeom>
            <a:avLst/>
            <a:gdLst/>
            <a:ahLst/>
            <a:cxnLst/>
            <a:rect l="l" t="t" r="r" b="b"/>
            <a:pathLst>
              <a:path w="59690" h="50800" extrusionOk="0">
                <a:moveTo>
                  <a:pt x="59499" y="0"/>
                </a:moveTo>
                <a:lnTo>
                  <a:pt x="36342" y="1992"/>
                </a:lnTo>
                <a:lnTo>
                  <a:pt x="17429" y="7426"/>
                </a:lnTo>
                <a:lnTo>
                  <a:pt x="4676" y="15484"/>
                </a:lnTo>
                <a:lnTo>
                  <a:pt x="0" y="25349"/>
                </a:lnTo>
                <a:lnTo>
                  <a:pt x="4676" y="35221"/>
                </a:lnTo>
                <a:lnTo>
                  <a:pt x="17429" y="43283"/>
                </a:lnTo>
                <a:lnTo>
                  <a:pt x="36342" y="48718"/>
                </a:lnTo>
                <a:lnTo>
                  <a:pt x="59499" y="50711"/>
                </a:lnTo>
                <a:lnTo>
                  <a:pt x="59499" y="47015"/>
                </a:lnTo>
                <a:lnTo>
                  <a:pt x="43160" y="45107"/>
                </a:lnTo>
                <a:lnTo>
                  <a:pt x="31249" y="40120"/>
                </a:lnTo>
                <a:lnTo>
                  <a:pt x="23961" y="33165"/>
                </a:lnTo>
                <a:lnTo>
                  <a:pt x="21488" y="25349"/>
                </a:lnTo>
                <a:lnTo>
                  <a:pt x="23961" y="17540"/>
                </a:lnTo>
                <a:lnTo>
                  <a:pt x="31249" y="10588"/>
                </a:lnTo>
                <a:lnTo>
                  <a:pt x="43160" y="5603"/>
                </a:lnTo>
                <a:lnTo>
                  <a:pt x="59499" y="3695"/>
                </a:lnTo>
                <a:lnTo>
                  <a:pt x="59499"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9" name="Google Shape;79;p8">
            <a:extLst>
              <a:ext uri="{FF2B5EF4-FFF2-40B4-BE49-F238E27FC236}">
                <a16:creationId xmlns:a16="http://schemas.microsoft.com/office/drawing/2014/main" id="{225CF76D-D3F6-8BF5-8403-ABA997821F30}"/>
              </a:ext>
            </a:extLst>
          </p:cNvPr>
          <p:cNvSpPr/>
          <p:nvPr/>
        </p:nvSpPr>
        <p:spPr>
          <a:xfrm>
            <a:off x="984970" y="930976"/>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0" name="Google Shape;80;p8">
            <a:extLst>
              <a:ext uri="{FF2B5EF4-FFF2-40B4-BE49-F238E27FC236}">
                <a16:creationId xmlns:a16="http://schemas.microsoft.com/office/drawing/2014/main" id="{79274C47-0977-D90A-5AAB-6351C571646F}"/>
              </a:ext>
            </a:extLst>
          </p:cNvPr>
          <p:cNvSpPr/>
          <p:nvPr/>
        </p:nvSpPr>
        <p:spPr>
          <a:xfrm>
            <a:off x="987893" y="930977"/>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1" name="Google Shape;81;p8">
            <a:extLst>
              <a:ext uri="{FF2B5EF4-FFF2-40B4-BE49-F238E27FC236}">
                <a16:creationId xmlns:a16="http://schemas.microsoft.com/office/drawing/2014/main" id="{4DC4D397-36D3-DCBE-149A-0B56F61F3E41}"/>
              </a:ext>
            </a:extLst>
          </p:cNvPr>
          <p:cNvSpPr/>
          <p:nvPr/>
        </p:nvSpPr>
        <p:spPr>
          <a:xfrm>
            <a:off x="1011111" y="951473"/>
            <a:ext cx="59690" cy="50800"/>
          </a:xfrm>
          <a:custGeom>
            <a:avLst/>
            <a:gdLst/>
            <a:ahLst/>
            <a:cxnLst/>
            <a:rect l="l" t="t" r="r" b="b"/>
            <a:pathLst>
              <a:path w="59690" h="50800" extrusionOk="0">
                <a:moveTo>
                  <a:pt x="0" y="0"/>
                </a:moveTo>
                <a:lnTo>
                  <a:pt x="0" y="3695"/>
                </a:lnTo>
                <a:lnTo>
                  <a:pt x="16338" y="5603"/>
                </a:lnTo>
                <a:lnTo>
                  <a:pt x="28249" y="10588"/>
                </a:lnTo>
                <a:lnTo>
                  <a:pt x="35538" y="17540"/>
                </a:lnTo>
                <a:lnTo>
                  <a:pt x="38011" y="25349"/>
                </a:lnTo>
                <a:lnTo>
                  <a:pt x="35538" y="33165"/>
                </a:lnTo>
                <a:lnTo>
                  <a:pt x="28249" y="40120"/>
                </a:lnTo>
                <a:lnTo>
                  <a:pt x="16338" y="45107"/>
                </a:lnTo>
                <a:lnTo>
                  <a:pt x="0" y="47015"/>
                </a:lnTo>
                <a:lnTo>
                  <a:pt x="0" y="50711"/>
                </a:lnTo>
                <a:lnTo>
                  <a:pt x="23157" y="48718"/>
                </a:lnTo>
                <a:lnTo>
                  <a:pt x="42070" y="43283"/>
                </a:lnTo>
                <a:lnTo>
                  <a:pt x="54822" y="35221"/>
                </a:lnTo>
                <a:lnTo>
                  <a:pt x="59499" y="25349"/>
                </a:lnTo>
                <a:lnTo>
                  <a:pt x="54822" y="15484"/>
                </a:lnTo>
                <a:lnTo>
                  <a:pt x="42070" y="7426"/>
                </a:lnTo>
                <a:lnTo>
                  <a:pt x="23157" y="1992"/>
                </a:lnTo>
                <a:lnTo>
                  <a:pt x="0" y="0"/>
                </a:lnTo>
                <a:close/>
              </a:path>
            </a:pathLst>
          </a:custGeom>
          <a:solidFill>
            <a:srgbClr val="F0838E"/>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2" name="Google Shape;82;p8">
            <a:extLst>
              <a:ext uri="{FF2B5EF4-FFF2-40B4-BE49-F238E27FC236}">
                <a16:creationId xmlns:a16="http://schemas.microsoft.com/office/drawing/2014/main" id="{B18C43DF-20F8-F564-1FE9-E423A7129323}"/>
              </a:ext>
            </a:extLst>
          </p:cNvPr>
          <p:cNvSpPr/>
          <p:nvPr/>
        </p:nvSpPr>
        <p:spPr>
          <a:xfrm>
            <a:off x="1010050" y="943251"/>
            <a:ext cx="0" cy="144780"/>
          </a:xfrm>
          <a:custGeom>
            <a:avLst/>
            <a:gdLst/>
            <a:ahLst/>
            <a:cxnLst/>
            <a:rect l="l" t="t" r="r" b="b"/>
            <a:pathLst>
              <a:path w="120000" h="144780" extrusionOk="0">
                <a:moveTo>
                  <a:pt x="0" y="0"/>
                </a:moveTo>
                <a:lnTo>
                  <a:pt x="0" y="144551"/>
                </a:lnTo>
              </a:path>
            </a:pathLst>
          </a:custGeom>
          <a:noFill/>
          <a:ln w="11400" cap="flat" cmpd="sng">
            <a:solidFill>
              <a:srgbClr val="C63A58"/>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3" name="Google Shape;83;p8">
            <a:extLst>
              <a:ext uri="{FF2B5EF4-FFF2-40B4-BE49-F238E27FC236}">
                <a16:creationId xmlns:a16="http://schemas.microsoft.com/office/drawing/2014/main" id="{11ADDB50-549F-7B85-683D-96882C676A85}"/>
              </a:ext>
            </a:extLst>
          </p:cNvPr>
          <p:cNvSpPr/>
          <p:nvPr/>
        </p:nvSpPr>
        <p:spPr>
          <a:xfrm>
            <a:off x="1007125" y="938945"/>
            <a:ext cx="0" cy="149225"/>
          </a:xfrm>
          <a:custGeom>
            <a:avLst/>
            <a:gdLst/>
            <a:ahLst/>
            <a:cxnLst/>
            <a:rect l="l" t="t" r="r" b="b"/>
            <a:pathLst>
              <a:path w="120000" h="149225" extrusionOk="0">
                <a:moveTo>
                  <a:pt x="0" y="0"/>
                </a:moveTo>
                <a:lnTo>
                  <a:pt x="0" y="148856"/>
                </a:lnTo>
              </a:path>
            </a:pathLst>
          </a:custGeom>
          <a:noFill/>
          <a:ln w="11400" cap="flat" cmpd="sng">
            <a:solidFill>
              <a:srgbClr val="F0838E"/>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4" name="Google Shape;84;p8">
            <a:extLst>
              <a:ext uri="{FF2B5EF4-FFF2-40B4-BE49-F238E27FC236}">
                <a16:creationId xmlns:a16="http://schemas.microsoft.com/office/drawing/2014/main" id="{737E16BF-1E2A-49EC-403A-7458CBCC4856}"/>
              </a:ext>
            </a:extLst>
          </p:cNvPr>
          <p:cNvSpPr/>
          <p:nvPr/>
        </p:nvSpPr>
        <p:spPr>
          <a:xfrm>
            <a:off x="904871" y="754905"/>
            <a:ext cx="289560" cy="43815"/>
          </a:xfrm>
          <a:custGeom>
            <a:avLst/>
            <a:gdLst/>
            <a:ahLst/>
            <a:cxnLst/>
            <a:rect l="l" t="t" r="r" b="b"/>
            <a:pathLst>
              <a:path w="289559" h="43815" extrusionOk="0">
                <a:moveTo>
                  <a:pt x="289433" y="43243"/>
                </a:moveTo>
                <a:lnTo>
                  <a:pt x="212551" y="18243"/>
                </a:lnTo>
                <a:lnTo>
                  <a:pt x="156775" y="5405"/>
                </a:lnTo>
                <a:lnTo>
                  <a:pt x="94969" y="675"/>
                </a:lnTo>
                <a:lnTo>
                  <a:pt x="0" y="0"/>
                </a:lnTo>
              </a:path>
            </a:pathLst>
          </a:custGeom>
          <a:noFill/>
          <a:ln w="18275" cap="flat" cmpd="sng">
            <a:solidFill>
              <a:srgbClr val="BC3854"/>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5" name="Google Shape;85;p8">
            <a:extLst>
              <a:ext uri="{FF2B5EF4-FFF2-40B4-BE49-F238E27FC236}">
                <a16:creationId xmlns:a16="http://schemas.microsoft.com/office/drawing/2014/main" id="{0D4E7260-A30F-3BB0-B624-5A4B89A4E095}"/>
              </a:ext>
            </a:extLst>
          </p:cNvPr>
          <p:cNvSpPr/>
          <p:nvPr/>
        </p:nvSpPr>
        <p:spPr>
          <a:xfrm>
            <a:off x="615441" y="754903"/>
            <a:ext cx="289560" cy="43815"/>
          </a:xfrm>
          <a:custGeom>
            <a:avLst/>
            <a:gdLst/>
            <a:ahLst/>
            <a:cxnLst/>
            <a:rect l="l" t="t" r="r" b="b"/>
            <a:pathLst>
              <a:path w="289559" h="43815" extrusionOk="0">
                <a:moveTo>
                  <a:pt x="289433" y="0"/>
                </a:moveTo>
                <a:lnTo>
                  <a:pt x="176373" y="6756"/>
                </a:lnTo>
                <a:lnTo>
                  <a:pt x="84418" y="21621"/>
                </a:lnTo>
                <a:lnTo>
                  <a:pt x="22612" y="36486"/>
                </a:lnTo>
                <a:lnTo>
                  <a:pt x="0" y="43243"/>
                </a:lnTo>
              </a:path>
            </a:pathLst>
          </a:custGeom>
          <a:noFill/>
          <a:ln w="18275" cap="flat" cmpd="sng">
            <a:solidFill>
              <a:srgbClr val="81ADAA"/>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6" name="Google Shape;86;p8">
            <a:extLst>
              <a:ext uri="{FF2B5EF4-FFF2-40B4-BE49-F238E27FC236}">
                <a16:creationId xmlns:a16="http://schemas.microsoft.com/office/drawing/2014/main" id="{A44ED076-BAEE-BCE4-805D-0B29A2CC553C}"/>
              </a:ext>
            </a:extLst>
          </p:cNvPr>
          <p:cNvSpPr/>
          <p:nvPr/>
        </p:nvSpPr>
        <p:spPr>
          <a:xfrm>
            <a:off x="616468" y="786751"/>
            <a:ext cx="290195" cy="555625"/>
          </a:xfrm>
          <a:custGeom>
            <a:avLst/>
            <a:gdLst/>
            <a:ahLst/>
            <a:cxnLst/>
            <a:rect l="l" t="t" r="r" b="b"/>
            <a:pathLst>
              <a:path w="290194" h="555625" extrusionOk="0">
                <a:moveTo>
                  <a:pt x="0" y="0"/>
                </a:moveTo>
                <a:lnTo>
                  <a:pt x="15016" y="165450"/>
                </a:lnTo>
                <a:lnTo>
                  <a:pt x="32172" y="263567"/>
                </a:lnTo>
                <a:lnTo>
                  <a:pt x="62400" y="333021"/>
                </a:lnTo>
                <a:lnTo>
                  <a:pt x="116636" y="412483"/>
                </a:lnTo>
                <a:lnTo>
                  <a:pt x="182993" y="489600"/>
                </a:lnTo>
                <a:lnTo>
                  <a:pt x="238115" y="532707"/>
                </a:lnTo>
                <a:lnTo>
                  <a:pt x="275763" y="551479"/>
                </a:lnTo>
                <a:lnTo>
                  <a:pt x="289699" y="555586"/>
                </a:lnTo>
              </a:path>
            </a:pathLst>
          </a:custGeom>
          <a:noFill/>
          <a:ln w="9525" cap="flat" cmpd="sng">
            <a:solidFill>
              <a:srgbClr val="FDEFC6"/>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7" name="Google Shape;87;p8">
            <a:extLst>
              <a:ext uri="{FF2B5EF4-FFF2-40B4-BE49-F238E27FC236}">
                <a16:creationId xmlns:a16="http://schemas.microsoft.com/office/drawing/2014/main" id="{BE5884CA-BBEF-D726-36E8-EB607C3CEAD1}"/>
              </a:ext>
            </a:extLst>
          </p:cNvPr>
          <p:cNvSpPr/>
          <p:nvPr/>
        </p:nvSpPr>
        <p:spPr>
          <a:xfrm>
            <a:off x="906170" y="786745"/>
            <a:ext cx="289560" cy="555625"/>
          </a:xfrm>
          <a:custGeom>
            <a:avLst/>
            <a:gdLst/>
            <a:ahLst/>
            <a:cxnLst/>
            <a:rect l="l" t="t" r="r" b="b"/>
            <a:pathLst>
              <a:path w="289559" h="555625" extrusionOk="0">
                <a:moveTo>
                  <a:pt x="0" y="555586"/>
                </a:moveTo>
                <a:lnTo>
                  <a:pt x="47638" y="545864"/>
                </a:lnTo>
                <a:lnTo>
                  <a:pt x="81545" y="527716"/>
                </a:lnTo>
                <a:lnTo>
                  <a:pt x="117945" y="487728"/>
                </a:lnTo>
                <a:lnTo>
                  <a:pt x="173062" y="412483"/>
                </a:lnTo>
                <a:lnTo>
                  <a:pt x="230554" y="293275"/>
                </a:lnTo>
                <a:lnTo>
                  <a:pt x="266184" y="157568"/>
                </a:lnTo>
                <a:lnTo>
                  <a:pt x="284342" y="46198"/>
                </a:lnTo>
                <a:lnTo>
                  <a:pt x="289420" y="0"/>
                </a:lnTo>
              </a:path>
            </a:pathLst>
          </a:custGeom>
          <a:noFill/>
          <a:ln w="9525" cap="flat" cmpd="sng">
            <a:solidFill>
              <a:srgbClr val="C5B27C"/>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8" name="Google Shape;88;p8">
            <a:extLst>
              <a:ext uri="{FF2B5EF4-FFF2-40B4-BE49-F238E27FC236}">
                <a16:creationId xmlns:a16="http://schemas.microsoft.com/office/drawing/2014/main" id="{E37ADBC8-4AAC-AECA-9EFA-15C8F82FAE02}"/>
              </a:ext>
            </a:extLst>
          </p:cNvPr>
          <p:cNvSpPr/>
          <p:nvPr/>
        </p:nvSpPr>
        <p:spPr>
          <a:xfrm>
            <a:off x="612278" y="743164"/>
            <a:ext cx="588010" cy="52069"/>
          </a:xfrm>
          <a:custGeom>
            <a:avLst/>
            <a:gdLst/>
            <a:ahLst/>
            <a:cxnLst/>
            <a:rect l="l" t="t" r="r" b="b"/>
            <a:pathLst>
              <a:path w="588010" h="52070" extrusionOk="0">
                <a:moveTo>
                  <a:pt x="293890" y="0"/>
                </a:moveTo>
                <a:lnTo>
                  <a:pt x="179090" y="6861"/>
                </a:lnTo>
                <a:lnTo>
                  <a:pt x="85718" y="21958"/>
                </a:lnTo>
                <a:lnTo>
                  <a:pt x="22960" y="37054"/>
                </a:lnTo>
                <a:lnTo>
                  <a:pt x="0" y="43916"/>
                </a:lnTo>
                <a:lnTo>
                  <a:pt x="10147" y="51777"/>
                </a:lnTo>
                <a:lnTo>
                  <a:pt x="85511" y="27262"/>
                </a:lnTo>
                <a:lnTo>
                  <a:pt x="140188" y="14673"/>
                </a:lnTo>
                <a:lnTo>
                  <a:pt x="200781" y="10035"/>
                </a:lnTo>
                <a:lnTo>
                  <a:pt x="469948" y="9372"/>
                </a:lnTo>
                <a:lnTo>
                  <a:pt x="453080" y="5489"/>
                </a:lnTo>
                <a:lnTo>
                  <a:pt x="390322" y="686"/>
                </a:lnTo>
                <a:lnTo>
                  <a:pt x="293890" y="0"/>
                </a:lnTo>
                <a:close/>
              </a:path>
              <a:path w="588010" h="52070" extrusionOk="0">
                <a:moveTo>
                  <a:pt x="469948" y="9372"/>
                </a:moveTo>
                <a:lnTo>
                  <a:pt x="293890" y="9372"/>
                </a:lnTo>
                <a:lnTo>
                  <a:pt x="404734" y="15998"/>
                </a:lnTo>
                <a:lnTo>
                  <a:pt x="494885" y="30575"/>
                </a:lnTo>
                <a:lnTo>
                  <a:pt x="555478" y="45152"/>
                </a:lnTo>
                <a:lnTo>
                  <a:pt x="577646" y="51777"/>
                </a:lnTo>
                <a:lnTo>
                  <a:pt x="587781" y="43916"/>
                </a:lnTo>
                <a:lnTo>
                  <a:pt x="509715" y="18527"/>
                </a:lnTo>
                <a:lnTo>
                  <a:pt x="469948" y="9372"/>
                </a:lnTo>
                <a:close/>
              </a:path>
            </a:pathLst>
          </a:custGeom>
          <a:solidFill>
            <a:srgbClr val="695901"/>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9" name="Google Shape;89;p8">
            <a:extLst>
              <a:ext uri="{FF2B5EF4-FFF2-40B4-BE49-F238E27FC236}">
                <a16:creationId xmlns:a16="http://schemas.microsoft.com/office/drawing/2014/main" id="{DEBEE87F-4F0B-6A08-81FF-3A4123CF580C}"/>
              </a:ext>
            </a:extLst>
          </p:cNvPr>
          <p:cNvSpPr/>
          <p:nvPr/>
        </p:nvSpPr>
        <p:spPr>
          <a:xfrm>
            <a:off x="569511" y="1066960"/>
            <a:ext cx="669875" cy="109937"/>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1" name="Google Shape;91;p8">
            <a:extLst>
              <a:ext uri="{FF2B5EF4-FFF2-40B4-BE49-F238E27FC236}">
                <a16:creationId xmlns:a16="http://schemas.microsoft.com/office/drawing/2014/main" id="{47CB0BAF-D934-C067-E798-8F723B791DB8}"/>
              </a:ext>
            </a:extLst>
          </p:cNvPr>
          <p:cNvSpPr txBox="1"/>
          <p:nvPr/>
        </p:nvSpPr>
        <p:spPr>
          <a:xfrm>
            <a:off x="397390" y="1401585"/>
            <a:ext cx="1014094" cy="543739"/>
          </a:xfrm>
          <a:prstGeom prst="rect">
            <a:avLst/>
          </a:prstGeom>
          <a:noFill/>
          <a:ln>
            <a:noFill/>
          </a:ln>
        </p:spPr>
        <p:txBody>
          <a:bodyPr spcFirstLastPara="1" wrap="square" lIns="0" tIns="12700" rIns="0" bIns="0" anchor="t" anchorCtr="0">
            <a:noAutofit/>
          </a:bodyPr>
          <a:lstStyle/>
          <a:p>
            <a:pPr marL="0" marR="0" lvl="0" indent="0" algn="ctr" rtl="0">
              <a:lnSpc>
                <a:spcPct val="100000"/>
              </a:lnSpc>
              <a:spcBef>
                <a:spcPts val="0"/>
              </a:spcBef>
              <a:spcAft>
                <a:spcPts val="0"/>
              </a:spcAft>
              <a:buClr>
                <a:srgbClr val="000000"/>
              </a:buClr>
              <a:buSzPts val="800"/>
              <a:buFont typeface="Arial"/>
              <a:buNone/>
            </a:pPr>
            <a:r>
              <a:rPr lang="en-GB" sz="800" b="1" i="0" u="none" strike="noStrike" cap="none">
                <a:solidFill>
                  <a:srgbClr val="928989"/>
                </a:solidFill>
                <a:latin typeface="Lato"/>
                <a:ea typeface="Lato"/>
                <a:cs typeface="Lato"/>
                <a:sym typeface="Lato"/>
              </a:rPr>
              <a:t>Penny Price Academy</a:t>
            </a:r>
            <a:endParaRPr sz="800" b="0" i="0" u="none" strike="noStrike" cap="none">
              <a:solidFill>
                <a:schemeClr val="dk1"/>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endParaRPr sz="800" b="1" i="0" u="none" strike="noStrike" cap="none">
              <a:solidFill>
                <a:srgbClr val="4F4B4D"/>
              </a:solidFill>
              <a:latin typeface="Lato"/>
              <a:ea typeface="Lato"/>
              <a:cs typeface="Lato"/>
              <a:sym typeface="Lato"/>
            </a:endParaRPr>
          </a:p>
          <a:p>
            <a:pPr marL="0" marR="0" lvl="0" indent="0" algn="ctr" rtl="0">
              <a:lnSpc>
                <a:spcPct val="100000"/>
              </a:lnSpc>
              <a:spcBef>
                <a:spcPts val="100"/>
              </a:spcBef>
              <a:spcAft>
                <a:spcPts val="0"/>
              </a:spcAft>
              <a:buClr>
                <a:srgbClr val="000000"/>
              </a:buClr>
              <a:buSzPts val="800"/>
              <a:buFont typeface="Arial"/>
              <a:buNone/>
            </a:pPr>
            <a:r>
              <a:rPr lang="en-GB" sz="800" b="1" i="0" u="none" strike="noStrike" cap="none">
                <a:solidFill>
                  <a:schemeClr val="tx1"/>
                </a:solidFill>
                <a:latin typeface="Lato"/>
                <a:ea typeface="Lato"/>
                <a:cs typeface="Lato"/>
                <a:sym typeface="Lato"/>
              </a:rPr>
              <a:t>Saturday Club</a:t>
            </a:r>
          </a:p>
          <a:p>
            <a:pPr marL="0" marR="0" lvl="0" indent="0" algn="ctr" rtl="0">
              <a:lnSpc>
                <a:spcPct val="100000"/>
              </a:lnSpc>
              <a:spcBef>
                <a:spcPts val="100"/>
              </a:spcBef>
              <a:spcAft>
                <a:spcPts val="0"/>
              </a:spcAft>
              <a:buClr>
                <a:srgbClr val="000000"/>
              </a:buClr>
              <a:buSzPts val="800"/>
              <a:buFont typeface="Arial"/>
              <a:buNone/>
            </a:pPr>
            <a:r>
              <a:rPr lang="en-GB" sz="800" b="1">
                <a:solidFill>
                  <a:schemeClr val="tx1"/>
                </a:solidFill>
                <a:latin typeface="Lato"/>
                <a:ea typeface="Lato"/>
                <a:cs typeface="Lato"/>
                <a:sym typeface="Lato"/>
              </a:rPr>
              <a:t>November 2024</a:t>
            </a:r>
            <a:endParaRPr sz="800" b="0" i="0" u="none" strike="noStrike" cap="none">
              <a:solidFill>
                <a:schemeClr val="tx1"/>
              </a:solidFill>
              <a:latin typeface="Lato Black"/>
              <a:ea typeface="Lato Black"/>
              <a:cs typeface="Lato Black"/>
              <a:sym typeface="Lato Black"/>
            </a:endParaRPr>
          </a:p>
        </p:txBody>
      </p:sp>
      <p:sp>
        <p:nvSpPr>
          <p:cNvPr id="92" name="Google Shape;92;p8">
            <a:extLst>
              <a:ext uri="{FF2B5EF4-FFF2-40B4-BE49-F238E27FC236}">
                <a16:creationId xmlns:a16="http://schemas.microsoft.com/office/drawing/2014/main" id="{F9B1ACAB-DC4C-EC11-28A8-DE5252241F50}"/>
              </a:ext>
            </a:extLst>
          </p:cNvPr>
          <p:cNvSpPr txBox="1"/>
          <p:nvPr/>
        </p:nvSpPr>
        <p:spPr>
          <a:xfrm>
            <a:off x="1922588" y="1673454"/>
            <a:ext cx="6848222" cy="3416279"/>
          </a:xfrm>
          <a:prstGeom prst="rect">
            <a:avLst/>
          </a:prstGeom>
          <a:noFill/>
          <a:ln>
            <a:noFill/>
          </a:ln>
        </p:spPr>
        <p:txBody>
          <a:bodyPr spcFirstLastPara="1" wrap="square" lIns="91425" tIns="45700" rIns="91425" bIns="45700" anchor="t" anchorCtr="0">
            <a:spAutoFit/>
          </a:bodyPr>
          <a:lstStyle/>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Essential oils are an excellent way of looking after muscles, both pre and post workout</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Pre workout, rubbing the soles of your feet with a few drops of lemongrass oil </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Lato" panose="020F0502020204030203" pitchFamily="34" charset="0"/>
                <a:cs typeface="Lato" panose="020F0502020204030203" pitchFamily="34" charset="0"/>
              </a:rPr>
              <a:t>During workout peppermint oil can help open the lungs</a:t>
            </a:r>
          </a:p>
          <a:p>
            <a:pPr marL="457200" indent="-375165">
              <a:buSzPts val="2308"/>
              <a:buFont typeface="Wingdings" panose="05000000000000000000" pitchFamily="2" charset="2"/>
              <a:buChar char="§"/>
            </a:pPr>
            <a:r>
              <a:rPr lang="en-GB" sz="2400">
                <a:effectLst/>
                <a:latin typeface="Lato" panose="020F0502020204030203" pitchFamily="34" charset="0"/>
                <a:ea typeface="Calibri" panose="020F0502020204030204" pitchFamily="34" charset="0"/>
                <a:cs typeface="Times New Roman" panose="02020603050405020304" pitchFamily="18" charset="0"/>
              </a:rPr>
              <a:t>Marjoram - Relieve tired and aching muscles</a:t>
            </a: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Calibri" panose="020F0502020204030204" pitchFamily="34" charset="0"/>
                <a:cs typeface="Times New Roman" panose="02020603050405020304" pitchFamily="18" charset="0"/>
              </a:rPr>
              <a:t>H</a:t>
            </a:r>
            <a:r>
              <a:rPr lang="en-GB" sz="2400">
                <a:effectLst/>
                <a:latin typeface="Lato" panose="020F0502020204030203" pitchFamily="34" charset="0"/>
                <a:ea typeface="Calibri" panose="020F0502020204030204" pitchFamily="34" charset="0"/>
                <a:cs typeface="Times New Roman" panose="02020603050405020304" pitchFamily="18" charset="0"/>
              </a:rPr>
              <a:t>elp treat sprains and stiff joints </a:t>
            </a:r>
            <a:endParaRPr lang="en-GB" sz="2400">
              <a:latin typeface="Lato" panose="020F0502020204030203" pitchFamily="34" charset="0"/>
              <a:ea typeface="Lato" panose="020F0502020204030203" pitchFamily="34" charset="0"/>
              <a:cs typeface="Lato" panose="020F0502020204030203" pitchFamily="34" charset="0"/>
            </a:endParaRPr>
          </a:p>
          <a:p>
            <a:pPr marL="457200" lvl="0" indent="-375165" algn="l" rtl="0">
              <a:spcBef>
                <a:spcPts val="0"/>
              </a:spcBef>
              <a:spcAft>
                <a:spcPts val="0"/>
              </a:spcAft>
              <a:buSzPts val="2308"/>
              <a:buFont typeface="Wingdings" panose="05000000000000000000" pitchFamily="2" charset="2"/>
              <a:buChar char="§"/>
            </a:pPr>
            <a:r>
              <a:rPr lang="en-GB" sz="2400">
                <a:latin typeface="Lato" panose="020F0502020204030203" pitchFamily="34" charset="0"/>
                <a:ea typeface="Calibri" panose="020F0502020204030204" pitchFamily="34" charset="0"/>
                <a:cs typeface="Times New Roman" panose="02020603050405020304" pitchFamily="18" charset="0"/>
              </a:rPr>
              <a:t>R</a:t>
            </a:r>
            <a:r>
              <a:rPr lang="en-GB" sz="2400">
                <a:effectLst/>
                <a:latin typeface="Lato" panose="020F0502020204030203" pitchFamily="34" charset="0"/>
                <a:ea typeface="Calibri" panose="020F0502020204030204" pitchFamily="34" charset="0"/>
                <a:cs typeface="Times New Roman" panose="02020603050405020304" pitchFamily="18" charset="0"/>
              </a:rPr>
              <a:t>educe pain and aching, tired muscles</a:t>
            </a:r>
            <a:endParaRPr lang="en-GB" sz="2400">
              <a:latin typeface="Lato" panose="020F0502020204030203" pitchFamily="34" charset="0"/>
              <a:ea typeface="Lato" panose="020F0502020204030203" pitchFamily="34" charset="0"/>
              <a:cs typeface="Lato" panose="020F0502020204030203" pitchFamily="34" charset="0"/>
            </a:endParaRPr>
          </a:p>
        </p:txBody>
      </p:sp>
      <p:sp>
        <p:nvSpPr>
          <p:cNvPr id="2" name="Google Shape;90;p8">
            <a:extLst>
              <a:ext uri="{FF2B5EF4-FFF2-40B4-BE49-F238E27FC236}">
                <a16:creationId xmlns:a16="http://schemas.microsoft.com/office/drawing/2014/main" id="{9302BDE8-FFF6-EFB3-D508-942A36D27661}"/>
              </a:ext>
            </a:extLst>
          </p:cNvPr>
          <p:cNvSpPr txBox="1">
            <a:spLocks/>
          </p:cNvSpPr>
          <p:nvPr/>
        </p:nvSpPr>
        <p:spPr>
          <a:xfrm>
            <a:off x="2091574" y="600783"/>
            <a:ext cx="6768384" cy="443711"/>
          </a:xfrm>
          <a:prstGeom prst="rect">
            <a:avLst/>
          </a:prstGeom>
          <a:noFill/>
          <a:ln>
            <a:noFill/>
          </a:ln>
        </p:spPr>
        <p:txBody>
          <a:bodyPr spcFirstLastPara="1" wrap="square" lIns="0" tIns="1270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2000" b="1" i="0" u="none" strike="noStrike" cap="none">
                <a:solidFill>
                  <a:schemeClr val="dk1"/>
                </a:solidFill>
                <a:latin typeface="Lato"/>
                <a:ea typeface="Lato"/>
                <a:cs typeface="Lato"/>
                <a:sym typeface="Lato"/>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12699"/>
            <a:r>
              <a:rPr lang="en-GB" sz="3200">
                <a:solidFill>
                  <a:srgbClr val="FF0000"/>
                </a:solidFill>
              </a:rPr>
              <a:t>Fitness – Marjoram Sweet </a:t>
            </a:r>
            <a:endParaRPr lang="en-GB">
              <a:solidFill>
                <a:srgbClr val="FF0000"/>
              </a:solidFill>
            </a:endParaRPr>
          </a:p>
        </p:txBody>
      </p:sp>
      <p:pic>
        <p:nvPicPr>
          <p:cNvPr id="3" name="Picture 2" descr="Free Magnolia Branches photo and picture">
            <a:extLst>
              <a:ext uri="{FF2B5EF4-FFF2-40B4-BE49-F238E27FC236}">
                <a16:creationId xmlns:a16="http://schemas.microsoft.com/office/drawing/2014/main" id="{9CE2E1F3-D1FC-C25C-8D77-BDAA056E04DE}"/>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42826" r="41038"/>
          <a:stretch/>
        </p:blipFill>
        <p:spPr bwMode="auto">
          <a:xfrm>
            <a:off x="8890222" y="28575"/>
            <a:ext cx="1803178" cy="7562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0384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1422dd5-22a9-417b-875c-4d533aa28ff6">
      <Terms xmlns="http://schemas.microsoft.com/office/infopath/2007/PartnerControls"/>
    </lcf76f155ced4ddcb4097134ff3c332f>
    <TaxCatchAll xmlns="ae3ee2c8-d622-4e99-a313-687973a3c8b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803F4D11F50EF4DA1643A5373429B8C" ma:contentTypeVersion="18" ma:contentTypeDescription="Create a new document." ma:contentTypeScope="" ma:versionID="bcfa6b58f191ed470c4283f37423b91c">
  <xsd:schema xmlns:xsd="http://www.w3.org/2001/XMLSchema" xmlns:xs="http://www.w3.org/2001/XMLSchema" xmlns:p="http://schemas.microsoft.com/office/2006/metadata/properties" xmlns:ns2="ae3ee2c8-d622-4e99-a313-687973a3c8bc" xmlns:ns3="41422dd5-22a9-417b-875c-4d533aa28ff6" targetNamespace="http://schemas.microsoft.com/office/2006/metadata/properties" ma:root="true" ma:fieldsID="0b27a408da9c4fe84143762fb5881ff7" ns2:_="" ns3:_="">
    <xsd:import namespace="ae3ee2c8-d622-4e99-a313-687973a3c8bc"/>
    <xsd:import namespace="41422dd5-22a9-417b-875c-4d533aa28ff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3ee2c8-d622-4e99-a313-687973a3c8b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b64eaae-fb4b-49cf-a9bc-23f14d9db147}" ma:internalName="TaxCatchAll" ma:showField="CatchAllData" ma:web="ae3ee2c8-d622-4e99-a313-687973a3c8b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1422dd5-22a9-417b-875c-4d533aa28ff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975c12a-9da9-45e8-b9c4-93777df5bbc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053AF6-CD16-41AC-B3D3-67810ACE408E}">
  <ds:schemaRefs>
    <ds:schemaRef ds:uri="41422dd5-22a9-417b-875c-4d533aa28ff6"/>
    <ds:schemaRef ds:uri="ae3ee2c8-d622-4e99-a313-687973a3c8b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AD13A69B-CCE9-44EF-835B-A54F15BBE3C5}">
  <ds:schemaRefs>
    <ds:schemaRef ds:uri="41422dd5-22a9-417b-875c-4d533aa28ff6"/>
    <ds:schemaRef ds:uri="ae3ee2c8-d622-4e99-a313-687973a3c8b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2B1F57D-7F5E-4FB2-9AE5-074843B745C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5054</Words>
  <Application>Microsoft Office PowerPoint</Application>
  <PresentationFormat>Custom</PresentationFormat>
  <Paragraphs>347</Paragraphs>
  <Slides>16</Slides>
  <Notes>14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16</vt:i4>
      </vt:variant>
    </vt:vector>
  </HeadingPairs>
  <TitlesOfParts>
    <vt:vector size="27" baseType="lpstr">
      <vt:lpstr>Aptos</vt:lpstr>
      <vt:lpstr>Arial</vt:lpstr>
      <vt:lpstr>Calibri</vt:lpstr>
      <vt:lpstr>Google Sans</vt:lpstr>
      <vt:lpstr>Latha</vt:lpstr>
      <vt:lpstr>Lato</vt:lpstr>
      <vt:lpstr>Lato Black</vt:lpstr>
      <vt:lpstr>Lato-Light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 P A Courses</dc:creator>
  <cp:lastModifiedBy>Ellie - Penny Price Aromatherapy</cp:lastModifiedBy>
  <cp:revision>1</cp:revision>
  <dcterms:created xsi:type="dcterms:W3CDTF">2019-02-19T11:59:07Z</dcterms:created>
  <dcterms:modified xsi:type="dcterms:W3CDTF">2024-11-08T17:50:58Z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2018-08-28T00:00:00Z</vt:filetime>
  </property>
  <property fmtid="{D5CDD505-2E9C-101B-9397-08002B2CF9AE}" pid="3" name="Creator">
    <vt:lpwstr>Adobe InDesign CC 13.1 (Macintosh)</vt:lpwstr>
  </property>
  <property fmtid="{D5CDD505-2E9C-101B-9397-08002B2CF9AE}" pid="4" name="LastSaved">
    <vt:filetime>2019-02-19T00:00:00Z</vt:filetime>
  </property>
  <property fmtid="{D5CDD505-2E9C-101B-9397-08002B2CF9AE}" pid="5" name="ContentTypeId">
    <vt:lpwstr>0x0101007803F4D11F50EF4DA1643A5373429B8C</vt:lpwstr>
  </property>
  <property fmtid="{D5CDD505-2E9C-101B-9397-08002B2CF9AE}" pid="6" name="MediaServiceImageTags">
    <vt:lpwstr/>
  </property>
</Properties>
</file>